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2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9" r:id="rId1"/>
    <p:sldMasterId id="2147483980" r:id="rId2"/>
    <p:sldMasterId id="2147484272" r:id="rId3"/>
  </p:sldMasterIdLst>
  <p:notesMasterIdLst>
    <p:notesMasterId r:id="rId28"/>
  </p:notesMasterIdLst>
  <p:handoutMasterIdLst>
    <p:handoutMasterId r:id="rId29"/>
  </p:handoutMasterIdLst>
  <p:sldIdLst>
    <p:sldId id="4927" r:id="rId4"/>
    <p:sldId id="5127" r:id="rId5"/>
    <p:sldId id="5139" r:id="rId6"/>
    <p:sldId id="5145" r:id="rId7"/>
    <p:sldId id="5138" r:id="rId8"/>
    <p:sldId id="5116" r:id="rId9"/>
    <p:sldId id="5141" r:id="rId10"/>
    <p:sldId id="5114" r:id="rId11"/>
    <p:sldId id="5142" r:id="rId12"/>
    <p:sldId id="5133" r:id="rId13"/>
    <p:sldId id="5144" r:id="rId14"/>
    <p:sldId id="5146" r:id="rId15"/>
    <p:sldId id="5147" r:id="rId16"/>
    <p:sldId id="5148" r:id="rId17"/>
    <p:sldId id="5149" r:id="rId18"/>
    <p:sldId id="5150" r:id="rId19"/>
    <p:sldId id="5157" r:id="rId20"/>
    <p:sldId id="5151" r:id="rId21"/>
    <p:sldId id="5152" r:id="rId22"/>
    <p:sldId id="5153" r:id="rId23"/>
    <p:sldId id="5154" r:id="rId24"/>
    <p:sldId id="5155" r:id="rId25"/>
    <p:sldId id="5156" r:id="rId26"/>
    <p:sldId id="4929" r:id="rId27"/>
  </p:sldIdLst>
  <p:sldSz cx="24382413" cy="13716000"/>
  <p:notesSz cx="6858000" cy="9144000"/>
  <p:defaultTextStyle>
    <a:defPPr>
      <a:defRPr lang="ru-RU"/>
    </a:defPPr>
    <a:lvl1pPr marL="0" algn="l" defTabSz="182859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98" algn="l" defTabSz="182859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595" algn="l" defTabSz="182859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893" algn="l" defTabSz="182859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189" algn="l" defTabSz="182859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485" algn="l" defTabSz="182859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784" algn="l" defTabSz="182859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080" algn="l" defTabSz="182859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4378" algn="l" defTabSz="182859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OC News" id="{56E0956E-0BDC-5544-A985-9B84CBF0C53F}">
          <p14:sldIdLst>
            <p14:sldId id="4927"/>
            <p14:sldId id="5127"/>
            <p14:sldId id="5139"/>
            <p14:sldId id="5145"/>
            <p14:sldId id="5138"/>
            <p14:sldId id="5116"/>
            <p14:sldId id="5141"/>
            <p14:sldId id="5114"/>
            <p14:sldId id="5142"/>
            <p14:sldId id="5133"/>
            <p14:sldId id="5144"/>
            <p14:sldId id="5146"/>
            <p14:sldId id="5147"/>
            <p14:sldId id="5148"/>
            <p14:sldId id="5149"/>
            <p14:sldId id="5150"/>
            <p14:sldId id="5157"/>
            <p14:sldId id="5151"/>
            <p14:sldId id="5152"/>
            <p14:sldId id="5153"/>
            <p14:sldId id="5154"/>
            <p14:sldId id="5155"/>
            <p14:sldId id="5156"/>
            <p14:sldId id="492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B9FE87-42DB-605B-995F-5B7E25A9641A}" name="Mariia Ignasheva" initials="MI" userId="S::m-ignasheva@yandex-team.ru::0b84e9d2-ae4b-442e-b5a8-d5668b5c29f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atalia Zhuravlova" initials="" lastIdx="10" clrIdx="0"/>
  <p:cmAuthor id="1" name="tat.gratcheva@live.com" initials="t" lastIdx="83" clrIdx="1"/>
  <p:cmAuthor id="2" name="Mariia Ignasheva" initials="MI" lastIdx="77" clrIdx="2">
    <p:extLst>
      <p:ext uri="{19B8F6BF-5375-455C-9EA6-DF929625EA0E}">
        <p15:presenceInfo xmlns:p15="http://schemas.microsoft.com/office/powerpoint/2012/main" userId="S::m-ignasheva@yandex-team.ru::0b84e9d2-ae4b-442e-b5a8-d5668b5c29f1" providerId="AD"/>
      </p:ext>
    </p:extLst>
  </p:cmAuthor>
  <p:cmAuthor id="3" name="Anna Peshekhonova" initials="AP" lastIdx="5" clrIdx="3">
    <p:extLst>
      <p:ext uri="{19B8F6BF-5375-455C-9EA6-DF929625EA0E}">
        <p15:presenceInfo xmlns:p15="http://schemas.microsoft.com/office/powerpoint/2012/main" userId="S-1-5-21-640337451-2358132823-4071111388-1678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93FF"/>
    <a:srgbClr val="E1BBFF"/>
    <a:srgbClr val="FFFFFF"/>
    <a:srgbClr val="CF93FF"/>
    <a:srgbClr val="F4E3FF"/>
    <a:srgbClr val="FFFF56"/>
    <a:srgbClr val="F0DBFF"/>
    <a:srgbClr val="EFDCFF"/>
    <a:srgbClr val="ECD5FF"/>
    <a:srgbClr val="CF9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83"/>
    <p:restoredTop sz="84488"/>
  </p:normalViewPr>
  <p:slideViewPr>
    <p:cSldViewPr snapToGrid="0">
      <p:cViewPr varScale="1">
        <p:scale>
          <a:sx n="56" d="100"/>
          <a:sy n="56" d="100"/>
        </p:scale>
        <p:origin x="264" y="6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commentAuthors" Target="commentAuthors.xml"/><Relationship Id="rId35" Type="http://schemas.microsoft.com/office/2018/10/relationships/authors" Target="authors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2C5C60-F37A-814E-99F6-3C775637DBC0}" type="datetimeFigureOut">
              <a:rPr lang="ru-RU" smtClean="0">
                <a:latin typeface="Arial" panose="020B0604020202020204" pitchFamily="34" charset="0"/>
              </a:rPr>
              <a:t>15.11.2024</a:t>
            </a:fld>
            <a:endParaRPr lang="ru-RU">
              <a:latin typeface="Arial" panose="020B0604020202020204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>
              <a:latin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ABC657-1F7B-DB4E-9001-D45F13547058}" type="slidenum">
              <a:rPr lang="ru-RU" smtClean="0">
                <a:latin typeface="Arial" panose="020B0604020202020204" pitchFamily="34" charset="0"/>
              </a:rPr>
              <a:t>‹#›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38786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A48BA324-014D-41B7-8E83-ECE8F197A959}" type="datetimeFigureOut">
              <a:rPr lang="ru-RU" smtClean="0"/>
              <a:pPr/>
              <a:t>15.11.2024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281397F6-5F69-4798-869B-9B0266F8F8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844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177" algn="l" defTabSz="914354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354" algn="l" defTabSz="914354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531" algn="l" defTabSz="914354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709" algn="l" defTabSz="914354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3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7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1397F6-5F69-4798-869B-9B0266F8F8F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879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svg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svg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svg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svg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sv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sv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7">
            <a:extLst>
              <a:ext uri="{FF2B5EF4-FFF2-40B4-BE49-F238E27FC236}">
                <a16:creationId xmlns:a16="http://schemas.microsoft.com/office/drawing/2014/main" id="{F53871C8-A16F-63EB-CBF3-BFA8B27847C8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pic>
        <p:nvPicPr>
          <p:cNvPr id="19" name="Рисунок 8">
            <a:extLst>
              <a:ext uri="{FF2B5EF4-FFF2-40B4-BE49-F238E27FC236}">
                <a16:creationId xmlns:a16="http://schemas.microsoft.com/office/drawing/2014/main" id="{DBE338B4-8ACC-4539-A580-12823D44CD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3" y="1168258"/>
            <a:ext cx="4743258" cy="672122"/>
          </a:xfrm>
          <a:prstGeom prst="rect">
            <a:avLst/>
          </a:prstGeom>
        </p:spPr>
      </p:pic>
      <p:pic>
        <p:nvPicPr>
          <p:cNvPr id="3" name="Picture 7">
            <a:extLst>
              <a:ext uri="{FF2B5EF4-FFF2-40B4-BE49-F238E27FC236}">
                <a16:creationId xmlns:a16="http://schemas.microsoft.com/office/drawing/2014/main" id="{890FBAD6-B796-397C-7476-67CD5703AF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489074" y="-1"/>
            <a:ext cx="7893339" cy="1386147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9751610-5704-B209-3461-7E13FE5FBF1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000" y="2746800"/>
            <a:ext cx="15734038" cy="77832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Шаблон презентаций </a:t>
            </a:r>
            <a:r>
              <a:rPr lang="de-DE" err="1"/>
              <a:t>Yandex</a:t>
            </a:r>
            <a:r>
              <a:rPr lang="de-DE"/>
              <a:t> Infrastructure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1F3C1F7-6ED2-4E7D-B387-5D5674FA71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4000" y="10905336"/>
            <a:ext cx="9503651" cy="1460500"/>
          </a:xfrm>
          <a:prstGeom prst="rect">
            <a:avLst/>
          </a:prstGeom>
        </p:spPr>
        <p:txBody>
          <a:bodyPr lIns="0" tIns="0" bIns="0" anchor="b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bg1"/>
                </a:solidFill>
              </a:defRPr>
            </a:lvl1pPr>
            <a:lvl2pPr>
              <a:defRPr sz="9600"/>
            </a:lvl2pPr>
            <a:lvl3pPr>
              <a:defRPr sz="9600"/>
            </a:lvl3pPr>
            <a:lvl4pPr>
              <a:defRPr sz="9600"/>
            </a:lvl4pPr>
            <a:lvl5pPr>
              <a:defRPr sz="9600"/>
            </a:lvl5pPr>
          </a:lstStyle>
          <a:p>
            <a:pPr lvl="0"/>
            <a:r>
              <a:rPr lang="ru-RU"/>
              <a:t>Константин Константинопольский, ведущий разработчик</a:t>
            </a:r>
          </a:p>
        </p:txBody>
      </p:sp>
    </p:spTree>
    <p:extLst>
      <p:ext uri="{BB962C8B-B14F-4D97-AF65-F5344CB8AC3E}">
        <p14:creationId xmlns:p14="http://schemas.microsoft.com/office/powerpoint/2010/main" val="3580364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_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730C0AC-72C9-D20F-02D6-165ECF2DC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2C948CA-330A-5316-D48C-E63096825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70804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 содержанием на плашке_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E2E1D8-A8FD-4F4D-9760-DE2B5FE20F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E98DA7-8DF9-9948-95F5-7937E922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12500" y="900000"/>
            <a:ext cx="11699876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>
              <a:defRPr sz="72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91A6A2-C5BD-449B-AA2D-25E531DFDFF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1112498" y="5550302"/>
            <a:ext cx="10963278" cy="254949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spcAft>
                <a:spcPts val="2400"/>
              </a:spcAft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40000" indent="-540000"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40000" indent="-540000">
              <a:spcAft>
                <a:spcPts val="2400"/>
              </a:spcAft>
              <a:buClr>
                <a:schemeClr val="accent1"/>
              </a:buClr>
              <a:buSzPct val="100000"/>
              <a:buFont typeface="+mj-lt"/>
              <a:buAutoNum type="arabicPeriod"/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40000" indent="-720000">
              <a:spcAft>
                <a:spcPts val="2400"/>
              </a:spcAft>
              <a:buClr>
                <a:schemeClr val="bg1"/>
              </a:buClr>
              <a:buSzPct val="80000"/>
              <a:buFont typeface="Wingdings" panose="05000000000000000000" pitchFamily="2" charset="2"/>
              <a:buChar char="§"/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spcAft>
                <a:spcPts val="2400"/>
              </a:spcAft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Маркированный список</a:t>
            </a:r>
          </a:p>
          <a:p>
            <a:pPr lvl="2"/>
            <a:r>
              <a:rPr lang="ru-RU"/>
              <a:t>Нумерованный список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5546F4E-C0AA-7B04-3986-3D55A2F06FF7}"/>
              </a:ext>
            </a:extLst>
          </p:cNvPr>
          <p:cNvSpPr/>
          <p:nvPr userDrawn="1"/>
        </p:nvSpPr>
        <p:spPr>
          <a:xfrm>
            <a:off x="-1" y="0"/>
            <a:ext cx="9906001" cy="137160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en-RU" sz="3200">
              <a:ln w="0"/>
              <a:solidFill>
                <a:schemeClr val="tx1"/>
              </a:solidFill>
            </a:endParaRPr>
          </a:p>
        </p:txBody>
      </p:sp>
      <p:sp>
        <p:nvSpPr>
          <p:cNvPr id="30" name="Текст 2">
            <a:extLst>
              <a:ext uri="{FF2B5EF4-FFF2-40B4-BE49-F238E27FC236}">
                <a16:creationId xmlns:a16="http://schemas.microsoft.com/office/drawing/2014/main" id="{6CC47709-C112-ABE3-2CFA-8D14A75FE87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79563" y="1314000"/>
            <a:ext cx="6954838" cy="59503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080000" indent="-1080000">
              <a:lnSpc>
                <a:spcPct val="90000"/>
              </a:lnSpc>
              <a:spcAft>
                <a:spcPts val="6200"/>
              </a:spcAft>
              <a:defRPr sz="40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  <a:lvl2pPr marL="1080000" indent="-1080000">
              <a:lnSpc>
                <a:spcPct val="90000"/>
              </a:lnSpc>
              <a:spcAft>
                <a:spcPts val="6200"/>
              </a:spcAft>
              <a:buClrTx/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2pPr>
            <a:lvl3pPr marL="1080000" indent="-1080000">
              <a:lnSpc>
                <a:spcPct val="90000"/>
              </a:lnSpc>
              <a:spcAft>
                <a:spcPts val="6200"/>
              </a:spcAft>
              <a:buClrTx/>
              <a:buSzPct val="100000"/>
              <a:buFont typeface="+mj-lt"/>
              <a:buAutoNum type="arabicPeriod"/>
              <a:defRPr sz="40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3pPr>
            <a:lvl4pPr marL="0" indent="0">
              <a:lnSpc>
                <a:spcPct val="90000"/>
              </a:lnSpc>
              <a:spcAft>
                <a:spcPts val="6200"/>
              </a:spcAft>
              <a:buClr>
                <a:schemeClr val="bg1"/>
              </a:buClr>
              <a:buSzPct val="100000"/>
              <a:buFont typeface="+mj-lt"/>
              <a:buNone/>
              <a:defRPr sz="4000" b="1" i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1080000" indent="-1080000">
              <a:lnSpc>
                <a:spcPct val="90000"/>
              </a:lnSpc>
              <a:spcAft>
                <a:spcPts val="6200"/>
              </a:spcAft>
              <a:defRPr sz="40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Маркированный список</a:t>
            </a:r>
          </a:p>
          <a:p>
            <a:pPr lvl="2"/>
            <a:r>
              <a:rPr lang="ru-RU"/>
              <a:t>Нумерованный список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6260062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R-ко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DA4D3AE8-B7AA-07FD-3DA1-C609B6119FF4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1F7EBB6A-3848-ED40-842D-4C1225977C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1" y="901800"/>
            <a:ext cx="10221190" cy="4044601"/>
          </a:xfrm>
          <a:prstGeom prst="rect">
            <a:avLst/>
          </a:prstGeom>
        </p:spPr>
        <p:txBody>
          <a:bodyPr vert="horz" lIns="0" tIns="216000" rIns="0" bIns="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QR-</a:t>
            </a:r>
            <a:r>
              <a:rPr lang="ru-RU"/>
              <a:t>код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8F8AB82-FFDB-094D-8F34-C8F04C8B33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655674" y="11379200"/>
            <a:ext cx="8434213" cy="70402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30000"/>
              <a:buFont typeface="Arial" panose="020B0604020202020204" pitchFamily="34" charset="0"/>
              <a:buNone/>
              <a:tabLst/>
              <a:defRPr sz="4000" b="0">
                <a:solidFill>
                  <a:schemeClr val="bg1"/>
                </a:solidFill>
              </a:defRPr>
            </a:lvl1pPr>
            <a:lvl2pPr marL="540000" indent="-540000">
              <a:lnSpc>
                <a:spcPct val="100000"/>
              </a:lnSpc>
              <a:buClr>
                <a:schemeClr val="accent1"/>
              </a:buClr>
              <a:buSzPct val="130000"/>
              <a:buFont typeface="System Font Regular"/>
              <a:buChar char="●"/>
              <a:defRPr b="0"/>
            </a:lvl2pPr>
            <a:lvl3pPr marL="540000" indent="-540000">
              <a:lnSpc>
                <a:spcPct val="100000"/>
              </a:lnSpc>
              <a:buClr>
                <a:schemeClr val="accent1"/>
              </a:buClr>
              <a:buSzPct val="130000"/>
              <a:buFont typeface="System Font Regular"/>
              <a:buChar char="●"/>
              <a:defRPr b="0"/>
            </a:lvl3pPr>
            <a:lvl4pPr marL="540000" indent="-540000">
              <a:lnSpc>
                <a:spcPct val="100000"/>
              </a:lnSpc>
              <a:buClr>
                <a:schemeClr val="accent1"/>
              </a:buClr>
              <a:buSzPct val="130000"/>
              <a:buFont typeface="System Font Regular"/>
              <a:buChar char="●"/>
              <a:defRPr b="0"/>
            </a:lvl4pPr>
            <a:lvl5pPr marL="540000" indent="-540000">
              <a:lnSpc>
                <a:spcPct val="100000"/>
              </a:lnSpc>
              <a:buClr>
                <a:schemeClr val="accent1"/>
              </a:buClr>
              <a:buSzPct val="130000"/>
              <a:buFont typeface="System Font Regular"/>
              <a:buChar char="●"/>
              <a:defRPr b="0"/>
            </a:lvl5pPr>
          </a:lstStyle>
          <a:p>
            <a:pPr lvl="0" defTabSz="1828595"/>
            <a:r>
              <a:rPr lang="ru-RU">
                <a:effectLst/>
              </a:rPr>
              <a:t>Ссылка</a:t>
            </a:r>
            <a:endParaRPr lang="ru-RU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437C6144-349E-4D2E-9ACB-C6C09ABFCFD3}"/>
              </a:ext>
            </a:extLst>
          </p:cNvPr>
          <p:cNvSpPr/>
          <p:nvPr userDrawn="1"/>
        </p:nvSpPr>
        <p:spPr>
          <a:xfrm>
            <a:off x="12929840" y="1241425"/>
            <a:ext cx="9886950" cy="988695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bg1"/>
              </a:solidFill>
            </a:endParaRPr>
          </a:p>
        </p:txBody>
      </p:sp>
      <p:sp>
        <p:nvSpPr>
          <p:cNvPr id="10" name="Picture Placeholder 16">
            <a:extLst>
              <a:ext uri="{FF2B5EF4-FFF2-40B4-BE49-F238E27FC236}">
                <a16:creationId xmlns:a16="http://schemas.microsoft.com/office/drawing/2014/main" id="{5C50189A-405F-B041-BB80-D9B4BE8CB200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13409315" y="1720900"/>
            <a:ext cx="8928000" cy="8928000"/>
          </a:xfrm>
          <a:prstGeom prst="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>
            <a:lvl1pPr algn="ctr">
              <a:defRPr lang="x-none" sz="3200">
                <a:ln w="0"/>
                <a:solidFill>
                  <a:schemeClr val="tx1"/>
                </a:solidFill>
              </a:defRPr>
            </a:lvl1pPr>
          </a:lstStyle>
          <a:p>
            <a:pPr lvl="0" algn="ctr" defTabSz="1828595">
              <a:lnSpc>
                <a:spcPct val="90000"/>
              </a:lnSpc>
            </a:pPr>
            <a:r>
              <a:rPr lang="ru-RU"/>
              <a:t>Окно для вставки кода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B7CBFF0D-A3B2-43BA-9FF5-71CF03DE1E0E}"/>
              </a:ext>
            </a:extLst>
          </p:cNvPr>
          <p:cNvSpPr>
            <a:spLocks noGrp="1"/>
          </p:cNvSpPr>
          <p:nvPr>
            <p:ph idx="27"/>
          </p:nvPr>
        </p:nvSpPr>
        <p:spPr>
          <a:xfrm>
            <a:off x="1587600" y="5438776"/>
            <a:ext cx="10239275" cy="66444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3200" b="1">
                <a:solidFill>
                  <a:schemeClr val="bg1"/>
                </a:solidFill>
              </a:defRPr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tabLst/>
              <a:defRPr sz="3200">
                <a:solidFill>
                  <a:schemeClr val="bg1"/>
                </a:solidFill>
              </a:defRPr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2"/>
              </a:buClr>
              <a:buSzTx/>
              <a:buFont typeface="+mj-lt"/>
              <a:buAutoNum type="arabicPeriod"/>
              <a:tabLst/>
              <a:defRPr sz="3200">
                <a:solidFill>
                  <a:schemeClr val="bg1"/>
                </a:solidFill>
              </a:defRPr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bg1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F7EFE0-2697-47B2-D8D7-9B0CF72D9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34DDA25-EEC1-0DC9-E63F-1273EB325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67930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крывающий_1 спике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21BF074-2646-853A-75B8-2A0CAE3D801F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8">
            <a:extLst>
              <a:ext uri="{FF2B5EF4-FFF2-40B4-BE49-F238E27FC236}">
                <a16:creationId xmlns:a16="http://schemas.microsoft.com/office/drawing/2014/main" id="{4CA705BF-34A9-4BE9-0187-906DD4C094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3" y="1168258"/>
            <a:ext cx="4743258" cy="672122"/>
          </a:xfrm>
          <a:prstGeom prst="rect">
            <a:avLst/>
          </a:prstGeom>
        </p:spPr>
      </p:pic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7A2915A0-F3BD-B3F1-4BC0-1182348910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1" y="2998800"/>
            <a:ext cx="16097574" cy="7783200"/>
          </a:xfrm>
          <a:prstGeom prst="rect">
            <a:avLst/>
          </a:prstGeom>
        </p:spPr>
        <p:txBody>
          <a:bodyPr vert="horz" lIns="0" tIns="216000" rIns="0" bIns="180000" rtlCol="0" anchor="ctr">
            <a:noAutofit/>
          </a:bodyPr>
          <a:lstStyle>
            <a:lvl1pPr marL="0" algn="l" defTabSz="182861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2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Вопросы?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3D04277-28C7-358D-D353-20A627D0EB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4000" y="10942594"/>
            <a:ext cx="12439975" cy="1460500"/>
          </a:xfrm>
          <a:prstGeom prst="rect">
            <a:avLst/>
          </a:prstGeom>
        </p:spPr>
        <p:txBody>
          <a:bodyPr lIns="0" tIns="0" bIns="0" anchor="b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>
                <a:solidFill>
                  <a:schemeClr val="bg1"/>
                </a:solidFill>
              </a:defRPr>
            </a:lvl1pPr>
            <a:lvl2pPr>
              <a:defRPr sz="9600"/>
            </a:lvl2pPr>
            <a:lvl3pPr>
              <a:defRPr sz="9600"/>
            </a:lvl3pPr>
            <a:lvl4pPr>
              <a:defRPr sz="9600"/>
            </a:lvl4pPr>
            <a:lvl5pPr>
              <a:defRPr sz="9600"/>
            </a:lvl5pPr>
          </a:lstStyle>
          <a:p>
            <a:pPr lvl="0"/>
            <a:r>
              <a:rPr lang="ru-RU"/>
              <a:t>Константин Константинопольский, ведущий разработчик</a:t>
            </a:r>
          </a:p>
        </p:txBody>
      </p:sp>
    </p:spTree>
    <p:extLst>
      <p:ext uri="{BB962C8B-B14F-4D97-AF65-F5344CB8AC3E}">
        <p14:creationId xmlns:p14="http://schemas.microsoft.com/office/powerpoint/2010/main" val="192711871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крывающий_1 спикер_Гради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21BF074-2646-853A-75B8-2A0CAE3D801F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901F6F48-8898-ADF2-88B6-1A5304CD19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124588" y="-7335"/>
            <a:ext cx="9257825" cy="13810016"/>
          </a:xfrm>
          <a:prstGeom prst="rect">
            <a:avLst/>
          </a:prstGeom>
        </p:spPr>
      </p:pic>
      <p:sp>
        <p:nvSpPr>
          <p:cNvPr id="8" name="Заголовок 3">
            <a:extLst>
              <a:ext uri="{FF2B5EF4-FFF2-40B4-BE49-F238E27FC236}">
                <a16:creationId xmlns:a16="http://schemas.microsoft.com/office/drawing/2014/main" id="{4042D090-4CEA-4558-18CA-E494011AA9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1234441"/>
            <a:ext cx="11706549" cy="5305320"/>
          </a:xfrm>
          <a:prstGeom prst="rect">
            <a:avLst/>
          </a:prstGeom>
        </p:spPr>
        <p:txBody>
          <a:bodyPr vert="horz" lIns="0" tIns="216000" rIns="0" bIns="180000" rtlCol="0" anchor="ctr">
            <a:noAutofit/>
          </a:bodyPr>
          <a:lstStyle>
            <a:lvl1pPr marL="0" algn="l" defTabSz="182861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2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Буду рад</a:t>
            </a:r>
            <a:br>
              <a:rPr lang="ru-RU"/>
            </a:br>
            <a:r>
              <a:rPr lang="ru-RU"/>
              <a:t>продолжить</a:t>
            </a:r>
            <a:br>
              <a:rPr lang="ru-RU"/>
            </a:br>
            <a:r>
              <a:rPr lang="ru-RU"/>
              <a:t>общение</a:t>
            </a:r>
          </a:p>
        </p:txBody>
      </p:sp>
      <p:sp>
        <p:nvSpPr>
          <p:cNvPr id="9" name="Picture Placeholder 26">
            <a:extLst>
              <a:ext uri="{FF2B5EF4-FFF2-40B4-BE49-F238E27FC236}">
                <a16:creationId xmlns:a16="http://schemas.microsoft.com/office/drawing/2014/main" id="{8DDD703B-8F4A-894E-C2FF-73D6B8B8F9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87600" y="8610599"/>
            <a:ext cx="2187475" cy="2181225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515B7833-0C25-D3DB-EE75-5F699121281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43600" y="8591550"/>
            <a:ext cx="7683275" cy="2189163"/>
          </a:xfrm>
          <a:prstGeom prst="rect">
            <a:avLst/>
          </a:prstGeom>
        </p:spPr>
        <p:txBody>
          <a:bodyPr lIns="0" tIns="0" bIns="0" anchor="ctr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bg1"/>
                </a:solidFill>
              </a:defRPr>
            </a:lvl1pPr>
            <a:lvl2pPr>
              <a:defRPr sz="9600"/>
            </a:lvl2pPr>
            <a:lvl3pPr>
              <a:defRPr sz="9600"/>
            </a:lvl3pPr>
            <a:lvl4pPr>
              <a:defRPr sz="9600"/>
            </a:lvl4pPr>
            <a:lvl5pPr>
              <a:defRPr sz="9600"/>
            </a:lvl5pPr>
          </a:lstStyle>
          <a:p>
            <a:pPr lvl="0"/>
            <a:r>
              <a:rPr lang="ru-RU"/>
              <a:t>Константин Константинопольский, ведущий разработчик</a:t>
            </a:r>
          </a:p>
        </p:txBody>
      </p:sp>
    </p:spTree>
    <p:extLst>
      <p:ext uri="{BB962C8B-B14F-4D97-AF65-F5344CB8AC3E}">
        <p14:creationId xmlns:p14="http://schemas.microsoft.com/office/powerpoint/2010/main" val="150650617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зис-заголовок + 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2FA6CD91-2771-0CC5-99A1-B6085766ECB8}"/>
              </a:ext>
            </a:extLst>
          </p:cNvPr>
          <p:cNvSpPr/>
          <p:nvPr userDrawn="1"/>
        </p:nvSpPr>
        <p:spPr>
          <a:xfrm>
            <a:off x="12191206" y="0"/>
            <a:ext cx="12191207" cy="1371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7FC5C43E-7E7B-9A46-9878-E3DF337685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1254677"/>
            <a:ext cx="9150675" cy="10624586"/>
          </a:xfrm>
          <a:prstGeom prst="rect">
            <a:avLst/>
          </a:prstGeom>
        </p:spPr>
        <p:txBody>
          <a:bodyPr vert="horz" wrap="square" lIns="0" tIns="0" rIns="0" bIns="180000" rtlCol="0" anchor="ctr">
            <a:noAutofit/>
          </a:bodyPr>
          <a:lstStyle>
            <a:lvl1pPr marL="0" algn="l" defTabSz="182861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7200" b="1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7200" b="1">
                <a:latin typeface="Arial" panose="020B0604020202020204" pitchFamily="34" charset="0"/>
                <a:cs typeface="Arial" panose="020B0604020202020204" pitchFamily="34" charset="0"/>
              </a:rPr>
              <a:t>Заголовок-тезис, основная мысль слайда</a:t>
            </a:r>
            <a:endParaRPr lang="ru-RU"/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44C91802-57F8-45D7-AA5E-39AE62DE7472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13655675" y="1254677"/>
            <a:ext cx="9215756" cy="1062458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  <a:latin typeface="+mn-lt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1">
                <a:solidFill>
                  <a:schemeClr val="tx1"/>
                </a:solidFill>
              </a:defRPr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4000">
                <a:solidFill>
                  <a:schemeClr val="tx1"/>
                </a:solidFill>
              </a:defRPr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4000">
                <a:solidFill>
                  <a:schemeClr val="tx1"/>
                </a:solidFill>
              </a:defRPr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71B09DB-344A-70F7-446B-87BC59188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E5C8285-966F-B113-BA57-A41955ADAF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95969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езис-заголовок + 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>
            <a:extLst>
              <a:ext uri="{FF2B5EF4-FFF2-40B4-BE49-F238E27FC236}">
                <a16:creationId xmlns:a16="http://schemas.microsoft.com/office/drawing/2014/main" id="{F5E9EF46-0AD9-4199-9702-5BC387E1415A}"/>
              </a:ext>
            </a:extLst>
          </p:cNvPr>
          <p:cNvSpPr/>
          <p:nvPr userDrawn="1"/>
        </p:nvSpPr>
        <p:spPr bwMode="auto">
          <a:xfrm>
            <a:off x="1412478" y="1276350"/>
            <a:ext cx="10595038" cy="10239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14">
            <a:extLst>
              <a:ext uri="{FF2B5EF4-FFF2-40B4-BE49-F238E27FC236}">
                <a16:creationId xmlns:a16="http://schemas.microsoft.com/office/drawing/2014/main" id="{D9E49195-1B6D-4C0D-9B99-4654106B5F0A}"/>
              </a:ext>
            </a:extLst>
          </p:cNvPr>
          <p:cNvSpPr/>
          <p:nvPr userDrawn="1"/>
        </p:nvSpPr>
        <p:spPr bwMode="auto">
          <a:xfrm>
            <a:off x="12374896" y="1276350"/>
            <a:ext cx="10595038" cy="10239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44C91802-57F8-45D7-AA5E-39AE62DE7472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2506211" y="4146049"/>
            <a:ext cx="8584064" cy="627430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  <a:latin typeface="+mn-lt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1">
                <a:solidFill>
                  <a:schemeClr val="tx1"/>
                </a:solidFill>
              </a:defRPr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4000">
                <a:solidFill>
                  <a:schemeClr val="tx1"/>
                </a:solidFill>
              </a:defRPr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4000">
                <a:solidFill>
                  <a:schemeClr val="tx1"/>
                </a:solidFill>
              </a:defRPr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71B09DB-344A-70F7-446B-87BC59188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E5C8285-966F-B113-BA57-A41955ADAF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C8362EB1-B0CA-4C83-B919-2E02930177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6212" y="2341992"/>
            <a:ext cx="8584064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Плюсы</a:t>
            </a:r>
          </a:p>
        </p:txBody>
      </p:sp>
      <p:sp>
        <p:nvSpPr>
          <p:cNvPr id="16" name="Текст 2">
            <a:extLst>
              <a:ext uri="{FF2B5EF4-FFF2-40B4-BE49-F238E27FC236}">
                <a16:creationId xmlns:a16="http://schemas.microsoft.com/office/drawing/2014/main" id="{CC0194E3-0AFE-4E53-8A8D-28AF642CB2B1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13477874" y="4175782"/>
            <a:ext cx="8584064" cy="627430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  <a:latin typeface="+mn-lt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1">
                <a:solidFill>
                  <a:schemeClr val="tx1"/>
                </a:solidFill>
              </a:defRPr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4000">
                <a:solidFill>
                  <a:schemeClr val="tx1"/>
                </a:solidFill>
              </a:defRPr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4000">
                <a:solidFill>
                  <a:schemeClr val="tx1"/>
                </a:solidFill>
              </a:defRPr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1" name="Текст 2">
            <a:extLst>
              <a:ext uri="{FF2B5EF4-FFF2-40B4-BE49-F238E27FC236}">
                <a16:creationId xmlns:a16="http://schemas.microsoft.com/office/drawing/2014/main" id="{1F756D81-F4CD-4EBB-AF53-A4C005DDA3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94218" y="2365535"/>
            <a:ext cx="8224370" cy="1468277"/>
          </a:xfrm>
          <a:prstGeom prst="rect">
            <a:avLst/>
          </a:prstGeom>
        </p:spPr>
        <p:txBody>
          <a:bodyPr lIns="0" tIns="216000" rIns="0" bIns="144000" anchor="t"/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Минусы</a:t>
            </a:r>
          </a:p>
        </p:txBody>
      </p:sp>
    </p:spTree>
    <p:extLst>
      <p:ext uri="{BB962C8B-B14F-4D97-AF65-F5344CB8AC3E}">
        <p14:creationId xmlns:p14="http://schemas.microsoft.com/office/powerpoint/2010/main" val="278264492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ри текстовых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2">
            <a:extLst>
              <a:ext uri="{FF2B5EF4-FFF2-40B4-BE49-F238E27FC236}">
                <a16:creationId xmlns:a16="http://schemas.microsoft.com/office/drawing/2014/main" id="{0C66D127-CD46-4B2C-86CD-6B87C515E1A4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1584001" y="5273674"/>
            <a:ext cx="6604672" cy="629364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0589C1D8-54A7-EB4E-9AAE-31E045B09F5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5326" y="2376000"/>
            <a:ext cx="16096250" cy="1712360"/>
          </a:xfrm>
          <a:prstGeom prst="rect">
            <a:avLst/>
          </a:prstGeom>
        </p:spPr>
        <p:txBody>
          <a:bodyPr lIns="0" tIns="36000" rIns="0" bIns="0"/>
          <a:lstStyle>
            <a:lvl1pPr>
              <a:spcAft>
                <a:spcPts val="3000"/>
              </a:spcAft>
              <a:defRPr sz="3600" b="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ru-RU"/>
              <a:t>Подзаголовок на случай, если из заголовка не до конца понятно, о чём пойдет речь. Если подзаголовок не нужен — просто удали его-</a:t>
            </a:r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4334504F-DC21-ED49-9095-D4F03DF9DF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1125468"/>
            <a:ext cx="16097575" cy="1471725"/>
          </a:xfrm>
          <a:prstGeom prst="rect">
            <a:avLst/>
          </a:prstGeom>
        </p:spPr>
        <p:txBody>
          <a:bodyPr vert="horz" wrap="square" lIns="0" tIns="216000" rIns="0" bIns="144000" rtlCol="0" anchor="t">
            <a:noAutofit/>
          </a:bodyPr>
          <a:lstStyle>
            <a:lvl1pPr>
              <a:defRPr sz="5400" b="1"/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EF10E93F-E58F-458F-8D95-6F6D65E498EB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8894763" y="5273674"/>
            <a:ext cx="6604672" cy="629364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2BE52686-91F3-405E-8EED-99289FEBD0EC}"/>
              </a:ext>
            </a:extLst>
          </p:cNvPr>
          <p:cNvSpPr>
            <a:spLocks noGrp="1"/>
          </p:cNvSpPr>
          <p:nvPr>
            <p:ph idx="27" hasCustomPrompt="1"/>
          </p:nvPr>
        </p:nvSpPr>
        <p:spPr>
          <a:xfrm>
            <a:off x="16245281" y="5273674"/>
            <a:ext cx="6604672" cy="629364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6DDD700-0476-B337-DF41-7F987703B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D779F07-6776-C9E5-7E0F-C5D8480AB8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7903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_темный_вниз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>
            <a:extLst>
              <a:ext uri="{FF2B5EF4-FFF2-40B4-BE49-F238E27FC236}">
                <a16:creationId xmlns:a16="http://schemas.microsoft.com/office/drawing/2014/main" id="{62F5F172-4910-5E88-76E2-039642DE860D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06550" y="11137434"/>
            <a:ext cx="16097575" cy="706432"/>
          </a:xfrm>
          <a:prstGeom prst="rect">
            <a:avLst/>
          </a:prstGeom>
        </p:spPr>
        <p:txBody>
          <a:bodyPr vert="horz" wrap="square" lIns="0" tIns="46800" rIns="90000" bIns="46800" rtlCol="0" anchor="t">
            <a:noAutofit/>
          </a:bodyPr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4000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C9A2C13-8813-690E-65BC-5F555C5C3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78389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 с изображением и контен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>
            <a:extLst>
              <a:ext uri="{FF2B5EF4-FFF2-40B4-BE49-F238E27FC236}">
                <a16:creationId xmlns:a16="http://schemas.microsoft.com/office/drawing/2014/main" id="{E62B61AA-0BA9-866F-23D6-24B090B67DB6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F1F4520F-52AD-1A48-9C8D-4DE8B66AEA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94763" y="900000"/>
            <a:ext cx="13917612" cy="1471511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Слайд с изображением</a:t>
            </a:r>
          </a:p>
        </p:txBody>
      </p:sp>
      <p:sp>
        <p:nvSpPr>
          <p:cNvPr id="13" name="Picture Placeholder 26">
            <a:extLst>
              <a:ext uri="{FF2B5EF4-FFF2-40B4-BE49-F238E27FC236}">
                <a16:creationId xmlns:a16="http://schemas.microsoft.com/office/drawing/2014/main" id="{BDA16DFE-6715-44BB-B15A-B8B1A52749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-1"/>
            <a:ext cx="8172449" cy="13715107"/>
          </a:xfrm>
          <a:prstGeom prst="rect">
            <a:avLst/>
          </a:prstGeom>
          <a:solidFill>
            <a:schemeClr val="accent1"/>
          </a:solidFill>
          <a:ln w="12700">
            <a:noFill/>
          </a:ln>
          <a:effectLst>
            <a:outerShdw blurRad="254000" dir="5400000" algn="t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>
            <a:lvl1pPr algn="ctr">
              <a:defRPr lang="x-none" sz="3200" b="0" i="0" dirty="0">
                <a:ln w="0"/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algn="ctr" defTabSz="1828595">
              <a:lnSpc>
                <a:spcPct val="90000"/>
              </a:lnSpc>
            </a:pPr>
            <a:endParaRPr lang="x-none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44C5E6B7-49F0-4F53-BBFA-70CBC2FB487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902700" y="4492625"/>
            <a:ext cx="10242550" cy="6661150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2400"/>
              </a:spcAft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720000" indent="-720000">
              <a:spcAft>
                <a:spcPts val="2400"/>
              </a:spcAft>
              <a:buClr>
                <a:schemeClr val="accent1"/>
              </a:buClr>
              <a:buSzPct val="100000"/>
              <a:buFont typeface="+mj-lt"/>
              <a:buAutoNum type="arabicPeriod"/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40000" indent="-720000">
              <a:spcAft>
                <a:spcPts val="2400"/>
              </a:spcAft>
              <a:buClr>
                <a:schemeClr val="bg1"/>
              </a:buClr>
              <a:buSzPct val="80000"/>
              <a:buFont typeface="Wingdings" panose="05000000000000000000" pitchFamily="2" charset="2"/>
              <a:buChar char="§"/>
              <a:defRPr sz="2800" b="0" i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spcAft>
                <a:spcPts val="2400"/>
              </a:spcAft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Маркированный список</a:t>
            </a:r>
          </a:p>
          <a:p>
            <a:pPr lvl="2"/>
            <a:r>
              <a:rPr lang="ru-RU"/>
              <a:t>Нумерованный список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2E6A3B0-E20D-BDAE-9417-5272B01AA1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902700" y="12624682"/>
            <a:ext cx="120792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2EE8AE70-2F7E-DFFA-D36F-B53FF75125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07144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_цветн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>
            <a:extLst>
              <a:ext uri="{FF2B5EF4-FFF2-40B4-BE49-F238E27FC236}">
                <a16:creationId xmlns:a16="http://schemas.microsoft.com/office/drawing/2014/main" id="{91142265-D379-4A45-47A6-F04AC8319FA6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730C0AC-72C9-D20F-02D6-165ECF2DC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2C948CA-330A-5316-D48C-E63096825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284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_цветн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>
            <a:extLst>
              <a:ext uri="{FF2B5EF4-FFF2-40B4-BE49-F238E27FC236}">
                <a16:creationId xmlns:a16="http://schemas.microsoft.com/office/drawing/2014/main" id="{91142265-D379-4A45-47A6-F04AC8319FA6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730C0AC-72C9-D20F-02D6-165ECF2DC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2C948CA-330A-5316-D48C-E63096825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40121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ри цифры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76B50887-D578-C141-8BE7-50A9BA86B4AE}"/>
              </a:ext>
            </a:extLst>
          </p:cNvPr>
          <p:cNvSpPr txBox="1">
            <a:spLocks/>
          </p:cNvSpPr>
          <p:nvPr userDrawn="1"/>
        </p:nvSpPr>
        <p:spPr>
          <a:xfrm>
            <a:off x="5962650" y="12288933"/>
            <a:ext cx="13897852" cy="11700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80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DBC27F-8328-4059-BA1C-F161D1E433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73625" y="4919210"/>
            <a:ext cx="6222999" cy="187200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59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12000" b="1" i="0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YS Text Wide" pitchFamily="2" charset="77"/>
              </a:defRPr>
            </a:lvl1pPr>
          </a:lstStyle>
          <a:p>
            <a:pPr lvl="0"/>
            <a:r>
              <a:rPr lang="ru-RU"/>
              <a:t>90+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id="{67F13FED-6AD9-48D0-AB97-6CC6D6D5D6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10567" y="4919210"/>
            <a:ext cx="6210179" cy="187200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59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12000" b="1" i="0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YS Text Wide" pitchFamily="2" charset="77"/>
              </a:defRPr>
            </a:lvl1pPr>
          </a:lstStyle>
          <a:p>
            <a:pPr lvl="0"/>
            <a:r>
              <a:rPr lang="ru-RU"/>
              <a:t>90+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id="{59A6212A-1C95-4A54-A00C-FF3A9787B0C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231565" y="4919210"/>
            <a:ext cx="6213213" cy="187200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59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12000" b="1" i="0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YS Text Wide" pitchFamily="2" charset="77"/>
              </a:defRPr>
            </a:lvl1pPr>
          </a:lstStyle>
          <a:p>
            <a:pPr lvl="0"/>
            <a:r>
              <a:rPr lang="ru-RU"/>
              <a:t>90+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B656091-C1F9-4A1A-BCDC-95C95A14768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4763" y="6840000"/>
            <a:ext cx="6223000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/>
              <a:t>Текст</a:t>
            </a:r>
            <a:endParaRPr lang="en-US"/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F72677B9-B955-4B72-AE44-563C7CCA48D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79563" y="6840000"/>
            <a:ext cx="6223000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/>
              <a:t>Текст</a:t>
            </a:r>
            <a:endParaRPr lang="en-US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2E8D0981-858D-4C31-93AB-B8B3FD82DF6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221075" y="6840000"/>
            <a:ext cx="6223000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/>
              <a:t>Текст</a:t>
            </a:r>
            <a:endParaRPr lang="en-US"/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4B4CF779-3D11-25B6-D4D0-221DE402E8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80000" rtlCol="0" anchor="t">
            <a:spAutoFit/>
          </a:bodyPr>
          <a:lstStyle>
            <a:lvl1pPr>
              <a:defRPr sz="7200" b="1">
                <a:solidFill>
                  <a:schemeClr val="tx1"/>
                </a:solidFill>
              </a:defRPr>
            </a:lvl1pPr>
          </a:lstStyle>
          <a:p>
            <a:r>
              <a:rPr lang="ru-RU" b="1"/>
              <a:t>Слайд с цифрами</a:t>
            </a:r>
            <a:endParaRPr lang="ru-RU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81CCA8F-865F-07D2-B548-4387724518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0E95A2C-0D63-03C5-AEF8-E3A906394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488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8">
          <p15:clr>
            <a:srgbClr val="FBAE4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тези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32DBC27F-8328-4059-BA1C-F161D1E433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616139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1</a:t>
            </a:r>
            <a:endParaRPr lang="ru-RU"/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id="{67F13FED-6AD9-48D0-AB97-6CC6D6D5D6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10569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2</a:t>
            </a:r>
            <a:endParaRPr lang="ru-RU"/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id="{59A6212A-1C95-4A54-A00C-FF3A9787B0C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231566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3</a:t>
            </a:r>
            <a:endParaRPr lang="ru-RU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B656091-C1F9-4A1A-BCDC-95C95A1476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894763" y="6840000"/>
            <a:ext cx="6223000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F72677B9-B955-4B72-AE44-563C7CCA48D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616139" y="6840000"/>
            <a:ext cx="6223000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2E8D0981-858D-4C31-93AB-B8B3FD82DF6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6221075" y="6840000"/>
            <a:ext cx="6223000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4B4CF779-3D11-25B6-D4D0-221DE402E8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80000" rtlCol="0" anchor="t">
            <a:spAutoFit/>
          </a:bodyPr>
          <a:lstStyle>
            <a:lvl1pPr>
              <a:defRPr sz="72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3E92983-B18B-E7E2-81C4-633CE2C1A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E6587F8-A618-035F-C22B-CC61A5660D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345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8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тези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76B50887-D578-C141-8BE7-50A9BA86B4AE}"/>
              </a:ext>
            </a:extLst>
          </p:cNvPr>
          <p:cNvSpPr txBox="1">
            <a:spLocks/>
          </p:cNvSpPr>
          <p:nvPr userDrawn="1"/>
        </p:nvSpPr>
        <p:spPr>
          <a:xfrm>
            <a:off x="5962650" y="12288933"/>
            <a:ext cx="13897852" cy="11700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800"/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id="{67F13FED-6AD9-48D0-AB97-6CC6D6D5D6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081777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2</a:t>
            </a:r>
            <a:endParaRPr lang="ru-RU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B656091-C1F9-4A1A-BCDC-95C95A1476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065971" y="6840000"/>
            <a:ext cx="3704023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F72677B9-B955-4B72-AE44-563C7CCA48D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584000" y="6840000"/>
            <a:ext cx="3653163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Текст 2">
            <a:extLst>
              <a:ext uri="{FF2B5EF4-FFF2-40B4-BE49-F238E27FC236}">
                <a16:creationId xmlns:a16="http://schemas.microsoft.com/office/drawing/2014/main" id="{D777C913-3CFE-4C46-95F0-F94CC0A32A5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589788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3</a:t>
            </a:r>
            <a:endParaRPr lang="ru-RU"/>
          </a:p>
        </p:txBody>
      </p:sp>
      <p:sp>
        <p:nvSpPr>
          <p:cNvPr id="22" name="Текст 2">
            <a:extLst>
              <a:ext uri="{FF2B5EF4-FFF2-40B4-BE49-F238E27FC236}">
                <a16:creationId xmlns:a16="http://schemas.microsoft.com/office/drawing/2014/main" id="{17214D3A-65D4-4734-9A18-E41CE3B9CDE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8097939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4</a:t>
            </a:r>
            <a:endParaRPr lang="ru-RU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D03210D3-9399-4B6A-8D38-AFA9D34E216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8082133" y="6840000"/>
            <a:ext cx="3704023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3ADF8814-2DC4-4D96-977C-C14178AC3F0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2595725" y="6840000"/>
            <a:ext cx="3653163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Заголовок 3">
            <a:extLst>
              <a:ext uri="{FF2B5EF4-FFF2-40B4-BE49-F238E27FC236}">
                <a16:creationId xmlns:a16="http://schemas.microsoft.com/office/drawing/2014/main" id="{A1E3FA94-5B18-9E7B-B1EE-C1898A8AAA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80000" rtlCol="0" anchor="t">
            <a:spAutoFit/>
          </a:bodyPr>
          <a:lstStyle>
            <a:lvl1pPr>
              <a:defRPr sz="72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23073DF-A185-5F83-EB72-A4A1FD7693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0A43520-4C41-69DF-F567-397F8AD304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id="{233F7711-34AF-1614-D0BC-08F8B6C6C7C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84000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827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8">
          <p15:clr>
            <a:srgbClr val="FBAE4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аймлай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 err="1"/>
              <a:t>Таймлайн</a:t>
            </a:r>
            <a:endParaRPr lang="ru-RU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730C0AC-72C9-D20F-02D6-165ECF2DC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2C948CA-330A-5316-D48C-E63096825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5" name="Straight Arrow Connector 22">
            <a:extLst>
              <a:ext uri="{FF2B5EF4-FFF2-40B4-BE49-F238E27FC236}">
                <a16:creationId xmlns:a16="http://schemas.microsoft.com/office/drawing/2014/main" id="{4C6AA5D6-0C3C-4904-9DCA-6AC02CF6B8CB}"/>
              </a:ext>
            </a:extLst>
          </p:cNvPr>
          <p:cNvCxnSpPr>
            <a:cxnSpLocks/>
          </p:cNvCxnSpPr>
          <p:nvPr userDrawn="1"/>
        </p:nvCxnSpPr>
        <p:spPr>
          <a:xfrm>
            <a:off x="0" y="4214228"/>
            <a:ext cx="24382413" cy="0"/>
          </a:xfrm>
          <a:prstGeom prst="straightConnector1">
            <a:avLst/>
          </a:prstGeom>
          <a:solidFill>
            <a:schemeClr val="tx1"/>
          </a:solidFill>
          <a:ln w="127000" cap="flat" cmpd="sng" algn="ctr">
            <a:gradFill flip="none" rotWithShape="1">
              <a:gsLst>
                <a:gs pos="0">
                  <a:srgbClr val="A664FF"/>
                </a:gs>
                <a:gs pos="50000">
                  <a:srgbClr val="F4B0FF"/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sp>
        <p:nvSpPr>
          <p:cNvPr id="7" name="Текст 2">
            <a:extLst>
              <a:ext uri="{FF2B5EF4-FFF2-40B4-BE49-F238E27FC236}">
                <a16:creationId xmlns:a16="http://schemas.microsoft.com/office/drawing/2014/main" id="{CA7C239C-866B-40A3-A537-E94200924E6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638634" y="3455988"/>
            <a:ext cx="2926938" cy="59927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32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2021</a:t>
            </a:r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52BDCE2F-693C-4476-8777-83614E2C2F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065963" y="3455987"/>
            <a:ext cx="2926938" cy="59927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32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2022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1AD2E039-D11D-4C58-88F8-0B9B4BF4AFF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579602" y="3455986"/>
            <a:ext cx="2926938" cy="59927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32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2023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5319886F-7852-4D3E-B270-AEA1AF54DAA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8071099" y="3455985"/>
            <a:ext cx="2926938" cy="59927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32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2024</a:t>
            </a:r>
          </a:p>
        </p:txBody>
      </p:sp>
      <p:sp>
        <p:nvSpPr>
          <p:cNvPr id="12" name="Текст 2">
            <a:extLst>
              <a:ext uri="{FF2B5EF4-FFF2-40B4-BE49-F238E27FC236}">
                <a16:creationId xmlns:a16="http://schemas.microsoft.com/office/drawing/2014/main" id="{9CC83AF3-FFC5-443B-AEA8-583F33CE570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638634" y="4471578"/>
            <a:ext cx="2926938" cy="158432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BA077752-9F64-47CA-BE03-80AE2740D5D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65963" y="4471577"/>
            <a:ext cx="2926938" cy="158432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id="{4042C06B-2850-4513-9098-25AC2BA4F1A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579602" y="4471576"/>
            <a:ext cx="2926938" cy="158432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15" name="Текст 2">
            <a:extLst>
              <a:ext uri="{FF2B5EF4-FFF2-40B4-BE49-F238E27FC236}">
                <a16:creationId xmlns:a16="http://schemas.microsoft.com/office/drawing/2014/main" id="{AC2E8208-A35C-4640-9CD1-B7AFBD69EA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071099" y="4471575"/>
            <a:ext cx="2926938" cy="158432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20" name="Текст 2">
            <a:extLst>
              <a:ext uri="{FF2B5EF4-FFF2-40B4-BE49-F238E27FC236}">
                <a16:creationId xmlns:a16="http://schemas.microsoft.com/office/drawing/2014/main" id="{F8AE6E9E-0729-4695-B76E-E9A76C750F73}"/>
              </a:ext>
            </a:extLst>
          </p:cNvPr>
          <p:cNvSpPr>
            <a:spLocks noGrp="1"/>
          </p:cNvSpPr>
          <p:nvPr>
            <p:ph idx="37"/>
          </p:nvPr>
        </p:nvSpPr>
        <p:spPr>
          <a:xfrm>
            <a:off x="1648169" y="6012045"/>
            <a:ext cx="4692306" cy="55552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32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1" name="Текст 2">
            <a:extLst>
              <a:ext uri="{FF2B5EF4-FFF2-40B4-BE49-F238E27FC236}">
                <a16:creationId xmlns:a16="http://schemas.microsoft.com/office/drawing/2014/main" id="{8DF11BF6-5139-4715-876C-AE45057A8B58}"/>
              </a:ext>
            </a:extLst>
          </p:cNvPr>
          <p:cNvSpPr>
            <a:spLocks noGrp="1"/>
          </p:cNvSpPr>
          <p:nvPr>
            <p:ph idx="38"/>
          </p:nvPr>
        </p:nvSpPr>
        <p:spPr>
          <a:xfrm>
            <a:off x="7065963" y="6012045"/>
            <a:ext cx="4692306" cy="55552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32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2" name="Текст 2">
            <a:extLst>
              <a:ext uri="{FF2B5EF4-FFF2-40B4-BE49-F238E27FC236}">
                <a16:creationId xmlns:a16="http://schemas.microsoft.com/office/drawing/2014/main" id="{96EF0CF9-D879-4C99-B1E8-209684B37B9C}"/>
              </a:ext>
            </a:extLst>
          </p:cNvPr>
          <p:cNvSpPr>
            <a:spLocks noGrp="1"/>
          </p:cNvSpPr>
          <p:nvPr>
            <p:ph idx="39"/>
          </p:nvPr>
        </p:nvSpPr>
        <p:spPr>
          <a:xfrm>
            <a:off x="12577606" y="6012045"/>
            <a:ext cx="4692306" cy="55552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32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id="{E3552785-B972-44CB-8DAF-B361E00A6123}"/>
              </a:ext>
            </a:extLst>
          </p:cNvPr>
          <p:cNvSpPr>
            <a:spLocks noGrp="1"/>
          </p:cNvSpPr>
          <p:nvPr>
            <p:ph idx="40"/>
          </p:nvPr>
        </p:nvSpPr>
        <p:spPr>
          <a:xfrm>
            <a:off x="18075610" y="6012045"/>
            <a:ext cx="4692306" cy="55552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32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4174838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дробный_таймлай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1124588"/>
            <a:ext cx="16097575" cy="1194512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5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Подробный </a:t>
            </a:r>
            <a:r>
              <a:rPr lang="ru-RU" err="1"/>
              <a:t>таймлайн</a:t>
            </a:r>
            <a:endParaRPr lang="ru-RU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730C0AC-72C9-D20F-02D6-165ECF2DC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2C948CA-330A-5316-D48C-E63096825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CA7C239C-866B-40A3-A537-E94200924E6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654676" y="2766176"/>
            <a:ext cx="2926938" cy="54543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5182FF"/>
              </a:buClr>
              <a:buFontTx/>
              <a:buNone/>
              <a:defRPr lang="ru-RU" sz="2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Q1 2023</a:t>
            </a:r>
            <a:endParaRPr lang="ru-RU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52BDCE2F-693C-4476-8777-83614E2C2F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17714" y="2766176"/>
            <a:ext cx="2926938" cy="54543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5182FF"/>
              </a:buClr>
              <a:buFontTx/>
              <a:buNone/>
              <a:defRPr lang="ru-RU" sz="2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Q</a:t>
            </a:r>
            <a:r>
              <a:rPr lang="ru-RU"/>
              <a:t>4</a:t>
            </a:r>
            <a:r>
              <a:rPr lang="en-US"/>
              <a:t> 2023</a:t>
            </a:r>
            <a:endParaRPr lang="ru-RU"/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5319886F-7852-4D3E-B270-AEA1AF54DAA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7349208" y="2766176"/>
            <a:ext cx="2926938" cy="54543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5182FF"/>
              </a:buClr>
              <a:buFontTx/>
              <a:buNone/>
              <a:defRPr lang="ru-RU" sz="2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Q</a:t>
            </a:r>
            <a:r>
              <a:rPr lang="ru-RU"/>
              <a:t>2</a:t>
            </a:r>
            <a:r>
              <a:rPr lang="en-US"/>
              <a:t> 202</a:t>
            </a:r>
            <a:r>
              <a:rPr lang="ru-RU"/>
              <a:t>4</a:t>
            </a:r>
          </a:p>
        </p:txBody>
      </p:sp>
      <p:cxnSp>
        <p:nvCxnSpPr>
          <p:cNvPr id="18" name="Straight Arrow Connector 10">
            <a:extLst>
              <a:ext uri="{FF2B5EF4-FFF2-40B4-BE49-F238E27FC236}">
                <a16:creationId xmlns:a16="http://schemas.microsoft.com/office/drawing/2014/main" id="{7CBF8234-2C91-4C0A-A473-D472E6717364}"/>
              </a:ext>
            </a:extLst>
          </p:cNvPr>
          <p:cNvCxnSpPr>
            <a:cxnSpLocks/>
          </p:cNvCxnSpPr>
          <p:nvPr userDrawn="1"/>
        </p:nvCxnSpPr>
        <p:spPr>
          <a:xfrm>
            <a:off x="0" y="7309430"/>
            <a:ext cx="24382413" cy="0"/>
          </a:xfrm>
          <a:prstGeom prst="straightConnector1">
            <a:avLst/>
          </a:prstGeom>
          <a:solidFill>
            <a:schemeClr val="tx1"/>
          </a:solidFill>
          <a:ln w="127000" cap="flat" cmpd="sng" algn="ctr">
            <a:gradFill flip="none" rotWithShape="1">
              <a:gsLst>
                <a:gs pos="0">
                  <a:srgbClr val="A664FF"/>
                </a:gs>
                <a:gs pos="50000">
                  <a:srgbClr val="F4B0FF"/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sp>
        <p:nvSpPr>
          <p:cNvPr id="19" name="Текст 2">
            <a:extLst>
              <a:ext uri="{FF2B5EF4-FFF2-40B4-BE49-F238E27FC236}">
                <a16:creationId xmlns:a16="http://schemas.microsoft.com/office/drawing/2014/main" id="{2522FA19-14B7-4F68-B349-05436EA88D3F}"/>
              </a:ext>
            </a:extLst>
          </p:cNvPr>
          <p:cNvSpPr>
            <a:spLocks noGrp="1"/>
          </p:cNvSpPr>
          <p:nvPr>
            <p:ph idx="37"/>
          </p:nvPr>
        </p:nvSpPr>
        <p:spPr>
          <a:xfrm>
            <a:off x="1654675" y="3311609"/>
            <a:ext cx="6517775" cy="3678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lang="ru-RU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0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id="{5811BCC0-7B69-47F4-8783-FF1DD13B29B8}"/>
              </a:ext>
            </a:extLst>
          </p:cNvPr>
          <p:cNvSpPr>
            <a:spLocks noGrp="1"/>
          </p:cNvSpPr>
          <p:nvPr>
            <p:ph idx="38"/>
          </p:nvPr>
        </p:nvSpPr>
        <p:spPr>
          <a:xfrm>
            <a:off x="9998075" y="3311609"/>
            <a:ext cx="5777999" cy="3678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lang="ru-RU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0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5" name="Текст 2">
            <a:extLst>
              <a:ext uri="{FF2B5EF4-FFF2-40B4-BE49-F238E27FC236}">
                <a16:creationId xmlns:a16="http://schemas.microsoft.com/office/drawing/2014/main" id="{CB7E9DD0-626F-4706-B357-9A609625E5AE}"/>
              </a:ext>
            </a:extLst>
          </p:cNvPr>
          <p:cNvSpPr>
            <a:spLocks noGrp="1"/>
          </p:cNvSpPr>
          <p:nvPr>
            <p:ph idx="39"/>
          </p:nvPr>
        </p:nvSpPr>
        <p:spPr>
          <a:xfrm>
            <a:off x="17349208" y="3311609"/>
            <a:ext cx="5777999" cy="3678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lang="ru-RU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0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id="{B7BA1B45-D04F-4D74-B9BA-86656D1A939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681205" y="8244640"/>
            <a:ext cx="2926938" cy="54543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5182FF"/>
              </a:buClr>
              <a:buFontTx/>
              <a:buNone/>
              <a:defRPr lang="ru-RU" sz="2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Q</a:t>
            </a:r>
            <a:r>
              <a:rPr lang="ru-RU"/>
              <a:t>2</a:t>
            </a:r>
            <a:r>
              <a:rPr lang="en-US"/>
              <a:t> 2023</a:t>
            </a:r>
            <a:endParaRPr lang="ru-RU"/>
          </a:p>
        </p:txBody>
      </p:sp>
      <p:sp>
        <p:nvSpPr>
          <p:cNvPr id="27" name="Текст 2">
            <a:extLst>
              <a:ext uri="{FF2B5EF4-FFF2-40B4-BE49-F238E27FC236}">
                <a16:creationId xmlns:a16="http://schemas.microsoft.com/office/drawing/2014/main" id="{B6B350CD-2D9A-495F-85B9-47CFC3F77713}"/>
              </a:ext>
            </a:extLst>
          </p:cNvPr>
          <p:cNvSpPr>
            <a:spLocks noGrp="1"/>
          </p:cNvSpPr>
          <p:nvPr>
            <p:ph idx="41"/>
          </p:nvPr>
        </p:nvSpPr>
        <p:spPr>
          <a:xfrm>
            <a:off x="2681204" y="8790073"/>
            <a:ext cx="5777999" cy="3678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lang="ru-RU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0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8" name="Текст 2">
            <a:extLst>
              <a:ext uri="{FF2B5EF4-FFF2-40B4-BE49-F238E27FC236}">
                <a16:creationId xmlns:a16="http://schemas.microsoft.com/office/drawing/2014/main" id="{08C9BD01-4AF8-4B9C-82CA-C8AA6FAD037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910806" y="8250410"/>
            <a:ext cx="2926938" cy="54543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5182FF"/>
              </a:buClr>
              <a:buFontTx/>
              <a:buNone/>
              <a:defRPr lang="ru-RU" sz="2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Q</a:t>
            </a:r>
            <a:r>
              <a:rPr lang="ru-RU"/>
              <a:t>3</a:t>
            </a:r>
            <a:r>
              <a:rPr lang="en-US"/>
              <a:t> 2023</a:t>
            </a:r>
            <a:endParaRPr lang="ru-RU"/>
          </a:p>
        </p:txBody>
      </p:sp>
      <p:sp>
        <p:nvSpPr>
          <p:cNvPr id="29" name="Текст 2">
            <a:extLst>
              <a:ext uri="{FF2B5EF4-FFF2-40B4-BE49-F238E27FC236}">
                <a16:creationId xmlns:a16="http://schemas.microsoft.com/office/drawing/2014/main" id="{73A6FA8E-324B-47B9-BBEE-8CB39DC232C8}"/>
              </a:ext>
            </a:extLst>
          </p:cNvPr>
          <p:cNvSpPr>
            <a:spLocks noGrp="1"/>
          </p:cNvSpPr>
          <p:nvPr>
            <p:ph idx="43"/>
          </p:nvPr>
        </p:nvSpPr>
        <p:spPr>
          <a:xfrm>
            <a:off x="8910805" y="8795843"/>
            <a:ext cx="5777999" cy="3678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lang="ru-RU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0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0" name="Текст 2">
            <a:extLst>
              <a:ext uri="{FF2B5EF4-FFF2-40B4-BE49-F238E27FC236}">
                <a16:creationId xmlns:a16="http://schemas.microsoft.com/office/drawing/2014/main" id="{D6D20193-DD3E-416D-8601-439DE58AF9F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6229353" y="8244640"/>
            <a:ext cx="2926938" cy="54543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5182FF"/>
              </a:buClr>
              <a:buFontTx/>
              <a:buNone/>
              <a:defRPr lang="ru-RU" sz="2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Q1 202</a:t>
            </a:r>
            <a:r>
              <a:rPr lang="ru-RU"/>
              <a:t>4</a:t>
            </a:r>
          </a:p>
        </p:txBody>
      </p:sp>
      <p:sp>
        <p:nvSpPr>
          <p:cNvPr id="31" name="Текст 2">
            <a:extLst>
              <a:ext uri="{FF2B5EF4-FFF2-40B4-BE49-F238E27FC236}">
                <a16:creationId xmlns:a16="http://schemas.microsoft.com/office/drawing/2014/main" id="{4B23A70A-7281-40B8-AF7A-960733ECBF1E}"/>
              </a:ext>
            </a:extLst>
          </p:cNvPr>
          <p:cNvSpPr>
            <a:spLocks noGrp="1"/>
          </p:cNvSpPr>
          <p:nvPr>
            <p:ph idx="45"/>
          </p:nvPr>
        </p:nvSpPr>
        <p:spPr>
          <a:xfrm>
            <a:off x="16229352" y="8790073"/>
            <a:ext cx="5777999" cy="3678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lang="ru-RU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0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43236977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на горизонтальной плашк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3965CD52-CD05-2AA1-A9F9-9F51916A841E}"/>
              </a:ext>
            </a:extLst>
          </p:cNvPr>
          <p:cNvSpPr/>
          <p:nvPr userDrawn="1"/>
        </p:nvSpPr>
        <p:spPr>
          <a:xfrm>
            <a:off x="0" y="0"/>
            <a:ext cx="24382413" cy="56896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730C0AC-72C9-D20F-02D6-165ECF2DC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2C948CA-330A-5316-D48C-E63096825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3534912E-2B9C-4083-8756-17774F36BAE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00367" y="3314207"/>
            <a:ext cx="16081208" cy="615553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spcAft>
                <a:spcPts val="2400"/>
              </a:spcAft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720000" indent="-720000">
              <a:spcAft>
                <a:spcPts val="2400"/>
              </a:spcAft>
              <a:buClr>
                <a:schemeClr val="accent1"/>
              </a:buClr>
              <a:buSzPct val="100000"/>
              <a:buFont typeface="+mj-lt"/>
              <a:buAutoNum type="arabicPeriod"/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440000" indent="-720000">
              <a:spcAft>
                <a:spcPts val="2400"/>
              </a:spcAft>
              <a:buClr>
                <a:schemeClr val="bg1"/>
              </a:buClr>
              <a:buSzPct val="80000"/>
              <a:buFont typeface="Wingdings" panose="05000000000000000000" pitchFamily="2" charset="2"/>
              <a:buChar char="§"/>
              <a:defRPr sz="3200" b="0" i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spcAft>
                <a:spcPts val="2400"/>
              </a:spcAft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1862062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4">
            <a:extLst>
              <a:ext uri="{FF2B5EF4-FFF2-40B4-BE49-F238E27FC236}">
                <a16:creationId xmlns:a16="http://schemas.microsoft.com/office/drawing/2014/main" id="{7D1979D3-F486-F9FD-5465-80BECC1251E7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F1F4520F-52AD-1A48-9C8D-4DE8B66AEA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3975" cy="1471511"/>
          </a:xfrm>
          <a:prstGeom prst="rect">
            <a:avLst/>
          </a:prstGeom>
        </p:spPr>
        <p:txBody>
          <a:bodyPr vert="horz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Слайд с изображением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C43B80-0AF0-BE52-377D-34590A6882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06552" y="3455988"/>
            <a:ext cx="21205825" cy="8436522"/>
          </a:xfrm>
          <a:prstGeom prst="rect">
            <a:avLst/>
          </a:prstGeom>
          <a:solidFill>
            <a:schemeClr val="accent1"/>
          </a:solidFill>
          <a:ln w="12700">
            <a:noFill/>
          </a:ln>
          <a:effectLst>
            <a:outerShdw blurRad="254000" dir="5400000" algn="t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216000" rIns="90000" bIns="216000" rtlCol="0" anchor="ctr" anchorCtr="0">
            <a:noAutofit/>
          </a:bodyPr>
          <a:lstStyle>
            <a:lvl1pPr algn="ctr">
              <a:defRPr lang="x-none" sz="3200" b="0" i="0" dirty="0">
                <a:ln w="0"/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algn="ctr" defTabSz="1828595">
              <a:lnSpc>
                <a:spcPct val="90000"/>
              </a:lnSpc>
            </a:pPr>
            <a:endParaRPr lang="x-none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CA452A0-BE61-2A27-B59E-723B60F9EF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46F09F0-086C-2E18-073A-0147B57402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85878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 с изображениями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9D4EB2BD-6348-D31B-9C91-1C4C5D5D3452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Picture Placeholder 26">
            <a:extLst>
              <a:ext uri="{FF2B5EF4-FFF2-40B4-BE49-F238E27FC236}">
                <a16:creationId xmlns:a16="http://schemas.microsoft.com/office/drawing/2014/main" id="{3EAD7D2A-523A-3941-89D4-EBEC7D3037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6552" y="3463925"/>
            <a:ext cx="10450800" cy="8416800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C6EE6483-01AC-F44C-8539-9BAB7525A3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963080" cy="1471511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</a:t>
            </a:r>
          </a:p>
        </p:txBody>
      </p:sp>
      <p:sp>
        <p:nvSpPr>
          <p:cNvPr id="21" name="Picture Placeholder 26">
            <a:extLst>
              <a:ext uri="{FF2B5EF4-FFF2-40B4-BE49-F238E27FC236}">
                <a16:creationId xmlns:a16="http://schemas.microsoft.com/office/drawing/2014/main" id="{295D817E-C772-4C42-8E70-DA05528726A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361577" y="3463925"/>
            <a:ext cx="10450800" cy="8416800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970B8E61-9993-78A6-A86C-9394F900DC0E}"/>
              </a:ext>
            </a:extLst>
          </p:cNvPr>
          <p:cNvSpPr txBox="1">
            <a:spLocks/>
          </p:cNvSpPr>
          <p:nvPr userDrawn="1"/>
        </p:nvSpPr>
        <p:spPr>
          <a:xfrm>
            <a:off x="5962650" y="12288933"/>
            <a:ext cx="13897852" cy="11700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80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5D2849C-6A58-BB91-DC6C-22C1E4FC8A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391B829-61A0-7D45-3694-B4BFA24B91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62973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 с изображениями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>
            <a:extLst>
              <a:ext uri="{FF2B5EF4-FFF2-40B4-BE49-F238E27FC236}">
                <a16:creationId xmlns:a16="http://schemas.microsoft.com/office/drawing/2014/main" id="{83CB23E4-33F0-8530-DFB9-49871FBE8AD8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Picture Placeholder 26">
            <a:extLst>
              <a:ext uri="{FF2B5EF4-FFF2-40B4-BE49-F238E27FC236}">
                <a16:creationId xmlns:a16="http://schemas.microsoft.com/office/drawing/2014/main" id="{3EAD7D2A-523A-3941-89D4-EBEC7D3037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6552" y="3463925"/>
            <a:ext cx="6840000" cy="8415338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C6EE6483-01AC-F44C-8539-9BAB7525A3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963080" cy="1471511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</a:t>
            </a:r>
          </a:p>
        </p:txBody>
      </p:sp>
      <p:sp>
        <p:nvSpPr>
          <p:cNvPr id="19" name="Picture Placeholder 26">
            <a:extLst>
              <a:ext uri="{FF2B5EF4-FFF2-40B4-BE49-F238E27FC236}">
                <a16:creationId xmlns:a16="http://schemas.microsoft.com/office/drawing/2014/main" id="{0E758A81-EF5D-40A5-9230-B8F3876F882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89464" y="3463925"/>
            <a:ext cx="6840000" cy="8415338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20" name="Picture Placeholder 26">
            <a:extLst>
              <a:ext uri="{FF2B5EF4-FFF2-40B4-BE49-F238E27FC236}">
                <a16:creationId xmlns:a16="http://schemas.microsoft.com/office/drawing/2014/main" id="{E0F80ECA-E5CD-4B55-9B6A-49B0126CE91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972377" y="3463925"/>
            <a:ext cx="6840000" cy="8415338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4439189-45D4-F7D7-FDAC-EE7AB52DC8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C6799CF-CDF0-9998-F432-041632723E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31813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криншот мобильного интерфейса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4C0FD692-D1D0-1414-40AB-B751901561C9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E98DA7-8DF9-9948-95F5-7937E922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rgbClr val="CFCED4"/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C6EE6483-01AC-F44C-8539-9BAB7525A3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0430200" cy="2579507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Скриншот мобильного интерфейса</a:t>
            </a:r>
          </a:p>
        </p:txBody>
      </p:sp>
      <p:sp>
        <p:nvSpPr>
          <p:cNvPr id="21" name="Picture Placeholder 26">
            <a:extLst>
              <a:ext uri="{FF2B5EF4-FFF2-40B4-BE49-F238E27FC236}">
                <a16:creationId xmlns:a16="http://schemas.microsoft.com/office/drawing/2014/main" id="{295D817E-C772-4C42-8E70-DA05528726A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023975" y="1241425"/>
            <a:ext cx="8769600" cy="15602400"/>
          </a:xfrm>
          <a:prstGeom prst="roundRect">
            <a:avLst>
              <a:gd name="adj" fmla="val 8443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25A1F3C8-B0F1-4A40-9BB1-FC80AD67516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16275" y="4839787"/>
            <a:ext cx="10242550" cy="6661150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2400"/>
              </a:spcAft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746987" indent="-742950">
              <a:spcAft>
                <a:spcPts val="2400"/>
              </a:spcAft>
              <a:buClr>
                <a:schemeClr val="accent1"/>
              </a:buClr>
              <a:buSzPct val="100000"/>
              <a:buFont typeface="+mj-lt"/>
              <a:buAutoNum type="arabicPeriod"/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40000" indent="-720000">
              <a:spcAft>
                <a:spcPts val="2400"/>
              </a:spcAft>
              <a:buClr>
                <a:schemeClr val="bg1"/>
              </a:buClr>
              <a:buSzPct val="80000"/>
              <a:buFont typeface="Wingdings" panose="05000000000000000000" pitchFamily="2" charset="2"/>
              <a:buChar char="§"/>
              <a:defRPr sz="2800" b="0" i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spcAft>
                <a:spcPts val="2400"/>
              </a:spcAft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Маркированный список</a:t>
            </a:r>
          </a:p>
          <a:p>
            <a:pPr lvl="2"/>
            <a:r>
              <a:rPr lang="ru-RU"/>
              <a:t>Нумерованный список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533564E-CACE-76AA-2D50-DB23997EF5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40000" y="12777082"/>
            <a:ext cx="10118825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556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_темн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>
            <a:extLst>
              <a:ext uri="{FF2B5EF4-FFF2-40B4-BE49-F238E27FC236}">
                <a16:creationId xmlns:a16="http://schemas.microsoft.com/office/drawing/2014/main" id="{62F5F172-4910-5E88-76E2-039642DE860D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E411D5A-5347-180B-A627-47C00ED1BD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C9A2C13-8813-690E-65BC-5F555C5C3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14744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криншот мобильного интерфейса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BA9C53EB-F236-EA61-0F65-43A2825652AB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Picture Placeholder 26">
            <a:extLst>
              <a:ext uri="{FF2B5EF4-FFF2-40B4-BE49-F238E27FC236}">
                <a16:creationId xmlns:a16="http://schemas.microsoft.com/office/drawing/2014/main" id="{3EAD7D2A-523A-3941-89D4-EBEC7D30375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06552" y="3463925"/>
            <a:ext cx="6840000" cy="11671200"/>
          </a:xfrm>
          <a:prstGeom prst="roundRect">
            <a:avLst>
              <a:gd name="adj" fmla="val 7977"/>
            </a:avLst>
          </a:prstGeom>
          <a:solidFill>
            <a:schemeClr val="accent1"/>
          </a:solidFill>
        </p:spPr>
        <p:txBody>
          <a:bodyPr wrap="square" lIns="360000" rIns="360000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Окно для вставки скриншота или </a:t>
            </a:r>
            <a:r>
              <a:rPr lang="ru-RU" err="1"/>
              <a:t>скринкаста</a:t>
            </a:r>
            <a:endParaRPr lang="x-none"/>
          </a:p>
        </p:txBody>
      </p:sp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C6EE6483-01AC-F44C-8539-9BAB7525A3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963080" cy="1471511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Скриншоты мобильного интерфейса</a:t>
            </a:r>
          </a:p>
        </p:txBody>
      </p:sp>
      <p:sp>
        <p:nvSpPr>
          <p:cNvPr id="9" name="Picture Placeholder 26">
            <a:extLst>
              <a:ext uri="{FF2B5EF4-FFF2-40B4-BE49-F238E27FC236}">
                <a16:creationId xmlns:a16="http://schemas.microsoft.com/office/drawing/2014/main" id="{B04B9A31-A160-4BD1-B23F-996D8E10994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789464" y="3463925"/>
            <a:ext cx="6840000" cy="11671200"/>
          </a:xfrm>
          <a:prstGeom prst="roundRect">
            <a:avLst>
              <a:gd name="adj" fmla="val 7977"/>
            </a:avLst>
          </a:prstGeom>
          <a:solidFill>
            <a:schemeClr val="accent1"/>
          </a:solidFill>
        </p:spPr>
        <p:txBody>
          <a:bodyPr wrap="square" lIns="360000" rIns="360000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Окно для вставки скриншота или </a:t>
            </a:r>
            <a:r>
              <a:rPr lang="ru-RU" err="1"/>
              <a:t>скринкаста</a:t>
            </a:r>
            <a:endParaRPr lang="x-none"/>
          </a:p>
        </p:txBody>
      </p:sp>
      <p:sp>
        <p:nvSpPr>
          <p:cNvPr id="10" name="Picture Placeholder 26">
            <a:extLst>
              <a:ext uri="{FF2B5EF4-FFF2-40B4-BE49-F238E27FC236}">
                <a16:creationId xmlns:a16="http://schemas.microsoft.com/office/drawing/2014/main" id="{E979272A-9C13-45CE-94A4-6E685332B91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972377" y="3463925"/>
            <a:ext cx="6840000" cy="11671200"/>
          </a:xfrm>
          <a:prstGeom prst="roundRect">
            <a:avLst>
              <a:gd name="adj" fmla="val 7977"/>
            </a:avLst>
          </a:prstGeom>
          <a:solidFill>
            <a:schemeClr val="accent1"/>
          </a:solidFill>
        </p:spPr>
        <p:txBody>
          <a:bodyPr wrap="square" lIns="360000" rIns="360000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Окно для вставки скриншота или </a:t>
            </a:r>
            <a:r>
              <a:rPr lang="ru-RU" err="1"/>
              <a:t>скринкаста</a:t>
            </a: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0399633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криншот веб-интерфейс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65662F89-4030-06D8-BB1A-8F428E746337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176C8AE-A977-24CB-31EF-1FD374DDEA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31310" y="2969956"/>
            <a:ext cx="17919790" cy="10746044"/>
          </a:xfrm>
          <a:prstGeom prst="rect">
            <a:avLst/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RU"/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F1F4520F-52AD-1A48-9C8D-4DE8B66AEA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3975" cy="1471511"/>
          </a:xfrm>
          <a:prstGeom prst="rect">
            <a:avLst/>
          </a:prstGeom>
        </p:spPr>
        <p:txBody>
          <a:bodyPr vert="horz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Скриншот веб-интерфейса</a:t>
            </a:r>
          </a:p>
        </p:txBody>
      </p:sp>
    </p:spTree>
    <p:extLst>
      <p:ext uri="{BB962C8B-B14F-4D97-AF65-F5344CB8AC3E}">
        <p14:creationId xmlns:p14="http://schemas.microsoft.com/office/powerpoint/2010/main" val="400587220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Имидж на весь 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2">
            <a:extLst>
              <a:ext uri="{FF2B5EF4-FFF2-40B4-BE49-F238E27FC236}">
                <a16:creationId xmlns:a16="http://schemas.microsoft.com/office/drawing/2014/main" id="{EA502E89-DEA8-6F45-8073-569B507DB42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24382413" cy="13716000"/>
          </a:xfrm>
          <a:prstGeom prst="rect">
            <a:avLst/>
          </a:prstGeom>
        </p:spPr>
        <p:txBody>
          <a:bodyPr tIns="251999"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 i="0">
                <a:latin typeface="Arial" panose="020B0604020202020204" pitchFamily="34" charset="0"/>
              </a:defRPr>
            </a:lvl1pPr>
          </a:lstStyle>
          <a:p>
            <a:r>
              <a:rPr lang="ru-RU"/>
              <a:t>Окно для вставки фотографии, иллюстрации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30D65EA-4206-89B4-C86A-29B1442F83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2A173AA-6464-5914-3E19-FCF1E1CF23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93243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од_темн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>
            <a:extLst>
              <a:ext uri="{FF2B5EF4-FFF2-40B4-BE49-F238E27FC236}">
                <a16:creationId xmlns:a16="http://schemas.microsoft.com/office/drawing/2014/main" id="{4E0DCFE7-AC9E-E0E4-5476-1A2242F9A762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sp>
        <p:nvSpPr>
          <p:cNvPr id="9" name="Текст 4">
            <a:extLst>
              <a:ext uri="{FF2B5EF4-FFF2-40B4-BE49-F238E27FC236}">
                <a16:creationId xmlns:a16="http://schemas.microsoft.com/office/drawing/2014/main" id="{494096BF-3147-4F8E-AD51-84D7B84316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91537" y="4525200"/>
            <a:ext cx="19758751" cy="772404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defRPr sz="3200" b="0" i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defRPr>
            </a:lvl1pPr>
          </a:lstStyle>
          <a:p>
            <a:r>
              <a:rPr lang="ru-RU"/>
              <a:t>Код</a:t>
            </a:r>
            <a:r>
              <a:rPr lang="en-US"/>
              <a:t> 32 / 6</a:t>
            </a:r>
            <a:endParaRPr lang="ru-RU"/>
          </a:p>
        </p:txBody>
      </p:sp>
      <p:sp>
        <p:nvSpPr>
          <p:cNvPr id="8" name="Заголовок 3">
            <a:extLst>
              <a:ext uri="{FF2B5EF4-FFF2-40B4-BE49-F238E27FC236}">
                <a16:creationId xmlns:a16="http://schemas.microsoft.com/office/drawing/2014/main" id="{5C9A742B-6726-DD47-8061-ADF6E61317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3975" cy="2579507"/>
          </a:xfrm>
          <a:prstGeom prst="rect">
            <a:avLst/>
          </a:prstGeom>
        </p:spPr>
        <p:txBody>
          <a:bodyPr vert="horz" lIns="0" tIns="216000" rIns="0" bIns="144000" rtlCol="0" anchor="t">
            <a:spAutoFit/>
          </a:bodyPr>
          <a:lstStyle>
            <a:lvl1pPr>
              <a:defRPr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Заголовок: ясно и понятно о чём идёт речь на этом слайде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506D94F-2FDC-9282-9897-77C8F80DCA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9C57FB9-05CE-C924-296C-6F3919629F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65646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од_светл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4">
            <a:extLst>
              <a:ext uri="{FF2B5EF4-FFF2-40B4-BE49-F238E27FC236}">
                <a16:creationId xmlns:a16="http://schemas.microsoft.com/office/drawing/2014/main" id="{494096BF-3147-4F8E-AD51-84D7B84316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91537" y="4525200"/>
            <a:ext cx="19758751" cy="77256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defRPr sz="3200" b="0" i="0">
                <a:solidFill>
                  <a:schemeClr val="tx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defRPr>
            </a:lvl1pPr>
          </a:lstStyle>
          <a:p>
            <a:r>
              <a:rPr lang="ru-RU"/>
              <a:t>Код</a:t>
            </a:r>
            <a:r>
              <a:rPr lang="en-US"/>
              <a:t> 32 / 6</a:t>
            </a:r>
            <a:endParaRPr lang="ru-RU"/>
          </a:p>
        </p:txBody>
      </p:sp>
      <p:sp>
        <p:nvSpPr>
          <p:cNvPr id="8" name="Заголовок 3">
            <a:extLst>
              <a:ext uri="{FF2B5EF4-FFF2-40B4-BE49-F238E27FC236}">
                <a16:creationId xmlns:a16="http://schemas.microsoft.com/office/drawing/2014/main" id="{5C9A742B-6726-DD47-8061-ADF6E61317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3975" cy="2579507"/>
          </a:xfrm>
          <a:prstGeom prst="rect">
            <a:avLst/>
          </a:prstGeom>
        </p:spPr>
        <p:txBody>
          <a:bodyPr vert="horz" lIns="0" tIns="216000" rIns="0" bIns="144000" rtlCol="0" anchor="t">
            <a:spAutoFit/>
          </a:bodyPr>
          <a:lstStyle>
            <a:lvl1pPr>
              <a:defRPr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Заголовок: ясно и понятно о чём идёт речь на этом слайде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506D94F-2FDC-9282-9897-77C8F80DCA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9C57FB9-05CE-C924-296C-6F3919629F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12960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улевой_слайд_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4">
            <a:extLst>
              <a:ext uri="{FF2B5EF4-FFF2-40B4-BE49-F238E27FC236}">
                <a16:creationId xmlns:a16="http://schemas.microsoft.com/office/drawing/2014/main" id="{72A7B367-2015-3B4C-B07E-0D336654FBC5}"/>
              </a:ext>
            </a:extLst>
          </p:cNvPr>
          <p:cNvSpPr/>
          <p:nvPr userDrawn="1"/>
        </p:nvSpPr>
        <p:spPr>
          <a:xfrm>
            <a:off x="10301827" y="5985285"/>
            <a:ext cx="5049570" cy="1409066"/>
          </a:xfrm>
          <a:custGeom>
            <a:avLst/>
            <a:gdLst>
              <a:gd name="connsiteX0" fmla="*/ 3090748 w 5049570"/>
              <a:gd name="connsiteY0" fmla="*/ 1074749 h 1409066"/>
              <a:gd name="connsiteX1" fmla="*/ 3090748 w 5049570"/>
              <a:gd name="connsiteY1" fmla="*/ 857109 h 1409066"/>
              <a:gd name="connsiteX2" fmla="*/ 2736025 w 5049570"/>
              <a:gd name="connsiteY2" fmla="*/ 962562 h 1409066"/>
              <a:gd name="connsiteX3" fmla="*/ 2453615 w 5049570"/>
              <a:gd name="connsiteY3" fmla="*/ 682096 h 1409066"/>
              <a:gd name="connsiteX4" fmla="*/ 3102038 w 5049570"/>
              <a:gd name="connsiteY4" fmla="*/ 682096 h 1409066"/>
              <a:gd name="connsiteX5" fmla="*/ 3102038 w 5049570"/>
              <a:gd name="connsiteY5" fmla="*/ 540741 h 1409066"/>
              <a:gd name="connsiteX6" fmla="*/ 2659215 w 5049570"/>
              <a:gd name="connsiteY6" fmla="*/ 0 h 1409066"/>
              <a:gd name="connsiteX7" fmla="*/ 2175726 w 5049570"/>
              <a:gd name="connsiteY7" fmla="*/ 590102 h 1409066"/>
              <a:gd name="connsiteX8" fmla="*/ 2713444 w 5049570"/>
              <a:gd name="connsiteY8" fmla="*/ 1173479 h 1409066"/>
              <a:gd name="connsiteX9" fmla="*/ 3090748 w 5049570"/>
              <a:gd name="connsiteY9" fmla="*/ 1074749 h 1409066"/>
              <a:gd name="connsiteX10" fmla="*/ 4771682 w 5049570"/>
              <a:gd name="connsiteY10" fmla="*/ 1173479 h 1409066"/>
              <a:gd name="connsiteX11" fmla="*/ 5049571 w 5049570"/>
              <a:gd name="connsiteY11" fmla="*/ 1103922 h 1409066"/>
              <a:gd name="connsiteX12" fmla="*/ 5049571 w 5049570"/>
              <a:gd name="connsiteY12" fmla="*/ 886282 h 1409066"/>
              <a:gd name="connsiteX13" fmla="*/ 4787494 w 5049570"/>
              <a:gd name="connsiteY13" fmla="*/ 962562 h 1409066"/>
              <a:gd name="connsiteX14" fmla="*/ 4516374 w 5049570"/>
              <a:gd name="connsiteY14" fmla="*/ 581127 h 1409066"/>
              <a:gd name="connsiteX15" fmla="*/ 4789754 w 5049570"/>
              <a:gd name="connsiteY15" fmla="*/ 210911 h 1409066"/>
              <a:gd name="connsiteX16" fmla="*/ 5049571 w 5049570"/>
              <a:gd name="connsiteY16" fmla="*/ 280467 h 1409066"/>
              <a:gd name="connsiteX17" fmla="*/ 5049571 w 5049570"/>
              <a:gd name="connsiteY17" fmla="*/ 53850 h 1409066"/>
              <a:gd name="connsiteX18" fmla="*/ 4760379 w 5049570"/>
              <a:gd name="connsiteY18" fmla="*/ 0 h 1409066"/>
              <a:gd name="connsiteX19" fmla="*/ 4238473 w 5049570"/>
              <a:gd name="connsiteY19" fmla="*/ 587858 h 1409066"/>
              <a:gd name="connsiteX20" fmla="*/ 4771682 w 5049570"/>
              <a:gd name="connsiteY20" fmla="*/ 1173479 h 1409066"/>
              <a:gd name="connsiteX21" fmla="*/ 628091 w 5049570"/>
              <a:gd name="connsiteY21" fmla="*/ 22437 h 1409066"/>
              <a:gd name="connsiteX22" fmla="*/ 628091 w 5049570"/>
              <a:gd name="connsiteY22" fmla="*/ 468941 h 1409066"/>
              <a:gd name="connsiteX23" fmla="*/ 268859 w 5049570"/>
              <a:gd name="connsiteY23" fmla="*/ 468941 h 1409066"/>
              <a:gd name="connsiteX24" fmla="*/ 268859 w 5049570"/>
              <a:gd name="connsiteY24" fmla="*/ 22437 h 1409066"/>
              <a:gd name="connsiteX25" fmla="*/ 0 w 5049570"/>
              <a:gd name="connsiteY25" fmla="*/ 22437 h 1409066"/>
              <a:gd name="connsiteX26" fmla="*/ 0 w 5049570"/>
              <a:gd name="connsiteY26" fmla="*/ 1151042 h 1409066"/>
              <a:gd name="connsiteX27" fmla="*/ 268859 w 5049570"/>
              <a:gd name="connsiteY27" fmla="*/ 1151042 h 1409066"/>
              <a:gd name="connsiteX28" fmla="*/ 268859 w 5049570"/>
              <a:gd name="connsiteY28" fmla="*/ 679852 h 1409066"/>
              <a:gd name="connsiteX29" fmla="*/ 628091 w 5049570"/>
              <a:gd name="connsiteY29" fmla="*/ 679852 h 1409066"/>
              <a:gd name="connsiteX30" fmla="*/ 628091 w 5049570"/>
              <a:gd name="connsiteY30" fmla="*/ 1151042 h 1409066"/>
              <a:gd name="connsiteX31" fmla="*/ 896950 w 5049570"/>
              <a:gd name="connsiteY31" fmla="*/ 1151042 h 1409066"/>
              <a:gd name="connsiteX32" fmla="*/ 896950 w 5049570"/>
              <a:gd name="connsiteY32" fmla="*/ 22437 h 1409066"/>
              <a:gd name="connsiteX33" fmla="*/ 628091 w 5049570"/>
              <a:gd name="connsiteY33" fmla="*/ 22437 h 1409066"/>
              <a:gd name="connsiteX34" fmla="*/ 2110194 w 5049570"/>
              <a:gd name="connsiteY34" fmla="*/ 940124 h 1409066"/>
              <a:gd name="connsiteX35" fmla="*/ 1990459 w 5049570"/>
              <a:gd name="connsiteY35" fmla="*/ 940124 h 1409066"/>
              <a:gd name="connsiteX36" fmla="*/ 1990459 w 5049570"/>
              <a:gd name="connsiteY36" fmla="*/ 22437 h 1409066"/>
              <a:gd name="connsiteX37" fmla="*/ 1206475 w 5049570"/>
              <a:gd name="connsiteY37" fmla="*/ 22437 h 1409066"/>
              <a:gd name="connsiteX38" fmla="*/ 1206475 w 5049570"/>
              <a:gd name="connsiteY38" fmla="*/ 118917 h 1409066"/>
              <a:gd name="connsiteX39" fmla="*/ 1093508 w 5049570"/>
              <a:gd name="connsiteY39" fmla="*/ 940124 h 1409066"/>
              <a:gd name="connsiteX40" fmla="*/ 1009917 w 5049570"/>
              <a:gd name="connsiteY40" fmla="*/ 940124 h 1409066"/>
              <a:gd name="connsiteX41" fmla="*/ 1009917 w 5049570"/>
              <a:gd name="connsiteY41" fmla="*/ 1409066 h 1409066"/>
              <a:gd name="connsiteX42" fmla="*/ 1258443 w 5049570"/>
              <a:gd name="connsiteY42" fmla="*/ 1409066 h 1409066"/>
              <a:gd name="connsiteX43" fmla="*/ 1258443 w 5049570"/>
              <a:gd name="connsiteY43" fmla="*/ 1151042 h 1409066"/>
              <a:gd name="connsiteX44" fmla="*/ 1861680 w 5049570"/>
              <a:gd name="connsiteY44" fmla="*/ 1151042 h 1409066"/>
              <a:gd name="connsiteX45" fmla="*/ 1861680 w 5049570"/>
              <a:gd name="connsiteY45" fmla="*/ 1409066 h 1409066"/>
              <a:gd name="connsiteX46" fmla="*/ 2110194 w 5049570"/>
              <a:gd name="connsiteY46" fmla="*/ 1409066 h 1409066"/>
              <a:gd name="connsiteX47" fmla="*/ 2110194 w 5049570"/>
              <a:gd name="connsiteY47" fmla="*/ 940124 h 1409066"/>
              <a:gd name="connsiteX48" fmla="*/ 3949281 w 5049570"/>
              <a:gd name="connsiteY48" fmla="*/ 1151042 h 1409066"/>
              <a:gd name="connsiteX49" fmla="*/ 4254297 w 5049570"/>
              <a:gd name="connsiteY49" fmla="*/ 1151042 h 1409066"/>
              <a:gd name="connsiteX50" fmla="*/ 3822763 w 5049570"/>
              <a:gd name="connsiteY50" fmla="*/ 542985 h 1409066"/>
              <a:gd name="connsiteX51" fmla="*/ 4202329 w 5049570"/>
              <a:gd name="connsiteY51" fmla="*/ 22437 h 1409066"/>
              <a:gd name="connsiteX52" fmla="*/ 3931209 w 5049570"/>
              <a:gd name="connsiteY52" fmla="*/ 22437 h 1409066"/>
              <a:gd name="connsiteX53" fmla="*/ 3551644 w 5049570"/>
              <a:gd name="connsiteY53" fmla="*/ 542985 h 1409066"/>
              <a:gd name="connsiteX54" fmla="*/ 3551644 w 5049570"/>
              <a:gd name="connsiteY54" fmla="*/ 22437 h 1409066"/>
              <a:gd name="connsiteX55" fmla="*/ 3282785 w 5049570"/>
              <a:gd name="connsiteY55" fmla="*/ 22437 h 1409066"/>
              <a:gd name="connsiteX56" fmla="*/ 3282785 w 5049570"/>
              <a:gd name="connsiteY56" fmla="*/ 1151042 h 1409066"/>
              <a:gd name="connsiteX57" fmla="*/ 3551644 w 5049570"/>
              <a:gd name="connsiteY57" fmla="*/ 1151042 h 1409066"/>
              <a:gd name="connsiteX58" fmla="*/ 3551644 w 5049570"/>
              <a:gd name="connsiteY58" fmla="*/ 596833 h 1409066"/>
              <a:gd name="connsiteX59" fmla="*/ 3949281 w 5049570"/>
              <a:gd name="connsiteY59" fmla="*/ 1151042 h 1409066"/>
              <a:gd name="connsiteX60" fmla="*/ 2654694 w 5049570"/>
              <a:gd name="connsiteY60" fmla="*/ 210911 h 1409066"/>
              <a:gd name="connsiteX61" fmla="*/ 2828659 w 5049570"/>
              <a:gd name="connsiteY61" fmla="*/ 462210 h 1409066"/>
              <a:gd name="connsiteX62" fmla="*/ 2828659 w 5049570"/>
              <a:gd name="connsiteY62" fmla="*/ 484647 h 1409066"/>
              <a:gd name="connsiteX63" fmla="*/ 2453615 w 5049570"/>
              <a:gd name="connsiteY63" fmla="*/ 484647 h 1409066"/>
              <a:gd name="connsiteX64" fmla="*/ 2654694 w 5049570"/>
              <a:gd name="connsiteY64" fmla="*/ 210911 h 1409066"/>
              <a:gd name="connsiteX65" fmla="*/ 1721599 w 5049570"/>
              <a:gd name="connsiteY65" fmla="*/ 940124 h 1409066"/>
              <a:gd name="connsiteX66" fmla="*/ 1342034 w 5049570"/>
              <a:gd name="connsiteY66" fmla="*/ 940124 h 1409066"/>
              <a:gd name="connsiteX67" fmla="*/ 1436929 w 5049570"/>
              <a:gd name="connsiteY67" fmla="*/ 267005 h 1409066"/>
              <a:gd name="connsiteX68" fmla="*/ 1436929 w 5049570"/>
              <a:gd name="connsiteY68" fmla="*/ 233349 h 1409066"/>
              <a:gd name="connsiteX69" fmla="*/ 1721599 w 5049570"/>
              <a:gd name="connsiteY69" fmla="*/ 233349 h 1409066"/>
              <a:gd name="connsiteX70" fmla="*/ 1721599 w 5049570"/>
              <a:gd name="connsiteY70" fmla="*/ 940124 h 140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049570" h="1409066">
                <a:moveTo>
                  <a:pt x="3090748" y="1074749"/>
                </a:moveTo>
                <a:lnTo>
                  <a:pt x="3090748" y="857109"/>
                </a:lnTo>
                <a:cubicBezTo>
                  <a:pt x="3007144" y="913197"/>
                  <a:pt x="2867076" y="962562"/>
                  <a:pt x="2736025" y="962562"/>
                </a:cubicBezTo>
                <a:cubicBezTo>
                  <a:pt x="2539467" y="962562"/>
                  <a:pt x="2464918" y="870567"/>
                  <a:pt x="2453615" y="682096"/>
                </a:cubicBezTo>
                <a:lnTo>
                  <a:pt x="3102038" y="682096"/>
                </a:lnTo>
                <a:lnTo>
                  <a:pt x="3102038" y="540741"/>
                </a:lnTo>
                <a:cubicBezTo>
                  <a:pt x="3102038" y="148086"/>
                  <a:pt x="2928074" y="0"/>
                  <a:pt x="2659215" y="0"/>
                </a:cubicBezTo>
                <a:cubicBezTo>
                  <a:pt x="2331618" y="0"/>
                  <a:pt x="2175726" y="249055"/>
                  <a:pt x="2175726" y="590102"/>
                </a:cubicBezTo>
                <a:cubicBezTo>
                  <a:pt x="2175726" y="982754"/>
                  <a:pt x="2370023" y="1173479"/>
                  <a:pt x="2713444" y="1173479"/>
                </a:cubicBezTo>
                <a:cubicBezTo>
                  <a:pt x="2885148" y="1173479"/>
                  <a:pt x="3011665" y="1128604"/>
                  <a:pt x="3090748" y="1074749"/>
                </a:cubicBezTo>
                <a:close/>
                <a:moveTo>
                  <a:pt x="4771682" y="1173479"/>
                </a:moveTo>
                <a:cubicBezTo>
                  <a:pt x="4895939" y="1173479"/>
                  <a:pt x="4984052" y="1151042"/>
                  <a:pt x="5049571" y="1103922"/>
                </a:cubicBezTo>
                <a:lnTo>
                  <a:pt x="5049571" y="886282"/>
                </a:lnTo>
                <a:cubicBezTo>
                  <a:pt x="4981791" y="933389"/>
                  <a:pt x="4900460" y="962562"/>
                  <a:pt x="4787494" y="962562"/>
                </a:cubicBezTo>
                <a:cubicBezTo>
                  <a:pt x="4595444" y="962562"/>
                  <a:pt x="4516374" y="814476"/>
                  <a:pt x="4516374" y="581127"/>
                </a:cubicBezTo>
                <a:cubicBezTo>
                  <a:pt x="4516374" y="336560"/>
                  <a:pt x="4613529" y="210911"/>
                  <a:pt x="4789754" y="210911"/>
                </a:cubicBezTo>
                <a:cubicBezTo>
                  <a:pt x="4893678" y="210911"/>
                  <a:pt x="4995355" y="246811"/>
                  <a:pt x="5049571" y="280467"/>
                </a:cubicBezTo>
                <a:lnTo>
                  <a:pt x="5049571" y="53850"/>
                </a:lnTo>
                <a:cubicBezTo>
                  <a:pt x="4993094" y="22437"/>
                  <a:pt x="4893678" y="0"/>
                  <a:pt x="4760379" y="0"/>
                </a:cubicBezTo>
                <a:cubicBezTo>
                  <a:pt x="4416959" y="0"/>
                  <a:pt x="4238473" y="244567"/>
                  <a:pt x="4238473" y="587858"/>
                </a:cubicBezTo>
                <a:cubicBezTo>
                  <a:pt x="4238473" y="964807"/>
                  <a:pt x="4412450" y="1173479"/>
                  <a:pt x="4771682" y="1173479"/>
                </a:cubicBezTo>
                <a:close/>
                <a:moveTo>
                  <a:pt x="628091" y="22437"/>
                </a:moveTo>
                <a:lnTo>
                  <a:pt x="628091" y="468941"/>
                </a:lnTo>
                <a:lnTo>
                  <a:pt x="268859" y="468941"/>
                </a:lnTo>
                <a:lnTo>
                  <a:pt x="268859" y="22437"/>
                </a:lnTo>
                <a:lnTo>
                  <a:pt x="0" y="22437"/>
                </a:lnTo>
                <a:lnTo>
                  <a:pt x="0" y="1151042"/>
                </a:lnTo>
                <a:lnTo>
                  <a:pt x="268859" y="1151042"/>
                </a:lnTo>
                <a:lnTo>
                  <a:pt x="268859" y="679852"/>
                </a:lnTo>
                <a:lnTo>
                  <a:pt x="628091" y="679852"/>
                </a:lnTo>
                <a:lnTo>
                  <a:pt x="628091" y="1151042"/>
                </a:lnTo>
                <a:lnTo>
                  <a:pt x="896950" y="1151042"/>
                </a:lnTo>
                <a:lnTo>
                  <a:pt x="896950" y="22437"/>
                </a:lnTo>
                <a:lnTo>
                  <a:pt x="628091" y="22437"/>
                </a:lnTo>
                <a:close/>
                <a:moveTo>
                  <a:pt x="2110194" y="940124"/>
                </a:moveTo>
                <a:lnTo>
                  <a:pt x="1990459" y="940124"/>
                </a:lnTo>
                <a:lnTo>
                  <a:pt x="1990459" y="22437"/>
                </a:lnTo>
                <a:lnTo>
                  <a:pt x="1206475" y="22437"/>
                </a:lnTo>
                <a:lnTo>
                  <a:pt x="1206475" y="118917"/>
                </a:lnTo>
                <a:cubicBezTo>
                  <a:pt x="1206475" y="394897"/>
                  <a:pt x="1188402" y="751652"/>
                  <a:pt x="1093508" y="940124"/>
                </a:cubicBezTo>
                <a:lnTo>
                  <a:pt x="1009917" y="940124"/>
                </a:lnTo>
                <a:lnTo>
                  <a:pt x="1009917" y="1409066"/>
                </a:lnTo>
                <a:lnTo>
                  <a:pt x="1258443" y="1409066"/>
                </a:lnTo>
                <a:lnTo>
                  <a:pt x="1258443" y="1151042"/>
                </a:lnTo>
                <a:lnTo>
                  <a:pt x="1861680" y="1151042"/>
                </a:lnTo>
                <a:lnTo>
                  <a:pt x="1861680" y="1409066"/>
                </a:lnTo>
                <a:lnTo>
                  <a:pt x="2110194" y="1409066"/>
                </a:lnTo>
                <a:lnTo>
                  <a:pt x="2110194" y="940124"/>
                </a:lnTo>
                <a:close/>
                <a:moveTo>
                  <a:pt x="3949281" y="1151042"/>
                </a:moveTo>
                <a:lnTo>
                  <a:pt x="4254297" y="1151042"/>
                </a:lnTo>
                <a:lnTo>
                  <a:pt x="3822763" y="542985"/>
                </a:lnTo>
                <a:lnTo>
                  <a:pt x="4202329" y="22437"/>
                </a:lnTo>
                <a:lnTo>
                  <a:pt x="3931209" y="22437"/>
                </a:lnTo>
                <a:lnTo>
                  <a:pt x="3551644" y="542985"/>
                </a:lnTo>
                <a:lnTo>
                  <a:pt x="3551644" y="22437"/>
                </a:lnTo>
                <a:lnTo>
                  <a:pt x="3282785" y="22437"/>
                </a:lnTo>
                <a:lnTo>
                  <a:pt x="3282785" y="1151042"/>
                </a:lnTo>
                <a:lnTo>
                  <a:pt x="3551644" y="1151042"/>
                </a:lnTo>
                <a:lnTo>
                  <a:pt x="3551644" y="596833"/>
                </a:lnTo>
                <a:lnTo>
                  <a:pt x="3949281" y="1151042"/>
                </a:lnTo>
                <a:close/>
                <a:moveTo>
                  <a:pt x="2654694" y="210911"/>
                </a:moveTo>
                <a:cubicBezTo>
                  <a:pt x="2787993" y="210911"/>
                  <a:pt x="2828659" y="320855"/>
                  <a:pt x="2828659" y="462210"/>
                </a:cubicBezTo>
                <a:lnTo>
                  <a:pt x="2828659" y="484647"/>
                </a:lnTo>
                <a:lnTo>
                  <a:pt x="2453615" y="484647"/>
                </a:lnTo>
                <a:cubicBezTo>
                  <a:pt x="2460397" y="305149"/>
                  <a:pt x="2525916" y="210911"/>
                  <a:pt x="2654694" y="210911"/>
                </a:cubicBezTo>
                <a:close/>
                <a:moveTo>
                  <a:pt x="1721599" y="940124"/>
                </a:moveTo>
                <a:lnTo>
                  <a:pt x="1342034" y="940124"/>
                </a:lnTo>
                <a:cubicBezTo>
                  <a:pt x="1416583" y="769602"/>
                  <a:pt x="1436929" y="462210"/>
                  <a:pt x="1436929" y="267005"/>
                </a:cubicBezTo>
                <a:lnTo>
                  <a:pt x="1436929" y="233349"/>
                </a:lnTo>
                <a:lnTo>
                  <a:pt x="1721599" y="233349"/>
                </a:lnTo>
                <a:lnTo>
                  <a:pt x="1721599" y="940124"/>
                </a:lnTo>
                <a:close/>
              </a:path>
            </a:pathLst>
          </a:custGeom>
          <a:solidFill>
            <a:srgbClr val="000000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" name="Рисунок 4">
            <a:extLst>
              <a:ext uri="{FF2B5EF4-FFF2-40B4-BE49-F238E27FC236}">
                <a16:creationId xmlns:a16="http://schemas.microsoft.com/office/drawing/2014/main" id="{13760024-1035-F241-B67E-5B138AE7E6E9}"/>
              </a:ext>
            </a:extLst>
          </p:cNvPr>
          <p:cNvSpPr/>
          <p:nvPr userDrawn="1"/>
        </p:nvSpPr>
        <p:spPr>
          <a:xfrm>
            <a:off x="9032081" y="5576928"/>
            <a:ext cx="1043805" cy="1559399"/>
          </a:xfrm>
          <a:custGeom>
            <a:avLst/>
            <a:gdLst>
              <a:gd name="connsiteX0" fmla="*/ 770428 w 1043805"/>
              <a:gd name="connsiteY0" fmla="*/ 1559399 h 1559399"/>
              <a:gd name="connsiteX1" fmla="*/ 1043805 w 1043805"/>
              <a:gd name="connsiteY1" fmla="*/ 1559399 h 1559399"/>
              <a:gd name="connsiteX2" fmla="*/ 1043805 w 1043805"/>
              <a:gd name="connsiteY2" fmla="*/ 0 h 1559399"/>
              <a:gd name="connsiteX3" fmla="*/ 646165 w 1043805"/>
              <a:gd name="connsiteY3" fmla="*/ 0 h 1559399"/>
              <a:gd name="connsiteX4" fmla="*/ 36149 w 1043805"/>
              <a:gd name="connsiteY4" fmla="*/ 504841 h 1559399"/>
              <a:gd name="connsiteX5" fmla="*/ 356972 w 1043805"/>
              <a:gd name="connsiteY5" fmla="*/ 1032119 h 1559399"/>
              <a:gd name="connsiteX6" fmla="*/ 0 w 1043805"/>
              <a:gd name="connsiteY6" fmla="*/ 1559399 h 1559399"/>
              <a:gd name="connsiteX7" fmla="*/ 295971 w 1043805"/>
              <a:gd name="connsiteY7" fmla="*/ 1559399 h 1559399"/>
              <a:gd name="connsiteX8" fmla="*/ 693611 w 1043805"/>
              <a:gd name="connsiteY8" fmla="*/ 969295 h 1559399"/>
              <a:gd name="connsiteX9" fmla="*/ 555793 w 1043805"/>
              <a:gd name="connsiteY9" fmla="*/ 877301 h 1559399"/>
              <a:gd name="connsiteX10" fmla="*/ 307268 w 1043805"/>
              <a:gd name="connsiteY10" fmla="*/ 489135 h 1559399"/>
              <a:gd name="connsiteX11" fmla="*/ 648424 w 1043805"/>
              <a:gd name="connsiteY11" fmla="*/ 210911 h 1559399"/>
              <a:gd name="connsiteX12" fmla="*/ 770428 w 1043805"/>
              <a:gd name="connsiteY12" fmla="*/ 210911 h 1559399"/>
              <a:gd name="connsiteX13" fmla="*/ 770428 w 1043805"/>
              <a:gd name="connsiteY13" fmla="*/ 1559399 h 155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3805" h="1559399">
                <a:moveTo>
                  <a:pt x="770428" y="1559399"/>
                </a:moveTo>
                <a:lnTo>
                  <a:pt x="1043805" y="1559399"/>
                </a:lnTo>
                <a:lnTo>
                  <a:pt x="1043805" y="0"/>
                </a:lnTo>
                <a:lnTo>
                  <a:pt x="646165" y="0"/>
                </a:lnTo>
                <a:cubicBezTo>
                  <a:pt x="246266" y="0"/>
                  <a:pt x="36149" y="204180"/>
                  <a:pt x="36149" y="504841"/>
                </a:cubicBezTo>
                <a:cubicBezTo>
                  <a:pt x="36149" y="744921"/>
                  <a:pt x="151374" y="886276"/>
                  <a:pt x="356972" y="1032119"/>
                </a:cubicBezTo>
                <a:lnTo>
                  <a:pt x="0" y="1559399"/>
                </a:lnTo>
                <a:lnTo>
                  <a:pt x="295971" y="1559399"/>
                </a:lnTo>
                <a:lnTo>
                  <a:pt x="693611" y="969295"/>
                </a:lnTo>
                <a:lnTo>
                  <a:pt x="555793" y="877301"/>
                </a:lnTo>
                <a:cubicBezTo>
                  <a:pt x="388602" y="765115"/>
                  <a:pt x="307268" y="677608"/>
                  <a:pt x="307268" y="489135"/>
                </a:cubicBezTo>
                <a:cubicBezTo>
                  <a:pt x="307268" y="323099"/>
                  <a:pt x="424752" y="210911"/>
                  <a:pt x="648424" y="210911"/>
                </a:cubicBezTo>
                <a:lnTo>
                  <a:pt x="770428" y="210911"/>
                </a:lnTo>
                <a:lnTo>
                  <a:pt x="770428" y="1559399"/>
                </a:lnTo>
                <a:close/>
              </a:path>
            </a:pathLst>
          </a:custGeom>
          <a:solidFill>
            <a:srgbClr val="FC3F1D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56688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улевой_слайд_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4">
            <a:extLst>
              <a:ext uri="{FF2B5EF4-FFF2-40B4-BE49-F238E27FC236}">
                <a16:creationId xmlns:a16="http://schemas.microsoft.com/office/drawing/2014/main" id="{763F4EA5-0FD3-A649-A743-5603FCC9F02E}"/>
              </a:ext>
            </a:extLst>
          </p:cNvPr>
          <p:cNvSpPr/>
          <p:nvPr userDrawn="1"/>
        </p:nvSpPr>
        <p:spPr>
          <a:xfrm>
            <a:off x="10075361" y="5577353"/>
            <a:ext cx="5417844" cy="1581836"/>
          </a:xfrm>
          <a:custGeom>
            <a:avLst/>
            <a:gdLst>
              <a:gd name="connsiteX0" fmla="*/ 2636621 w 5417844"/>
              <a:gd name="connsiteY0" fmla="*/ 1581837 h 1581836"/>
              <a:gd name="connsiteX1" fmla="*/ 2939376 w 5417844"/>
              <a:gd name="connsiteY1" fmla="*/ 1413549 h 1581836"/>
              <a:gd name="connsiteX2" fmla="*/ 2952926 w 5417844"/>
              <a:gd name="connsiteY2" fmla="*/ 1559399 h 1581836"/>
              <a:gd name="connsiteX3" fmla="*/ 3201453 w 5417844"/>
              <a:gd name="connsiteY3" fmla="*/ 1559399 h 1581836"/>
              <a:gd name="connsiteX4" fmla="*/ 3201453 w 5417844"/>
              <a:gd name="connsiteY4" fmla="*/ 0 h 1581836"/>
              <a:gd name="connsiteX5" fmla="*/ 2932594 w 5417844"/>
              <a:gd name="connsiteY5" fmla="*/ 0 h 1581836"/>
              <a:gd name="connsiteX6" fmla="*/ 2932594 w 5417844"/>
              <a:gd name="connsiteY6" fmla="*/ 563177 h 1581836"/>
              <a:gd name="connsiteX7" fmla="*/ 2647923 w 5417844"/>
              <a:gd name="connsiteY7" fmla="*/ 408360 h 1581836"/>
              <a:gd name="connsiteX8" fmla="*/ 2207348 w 5417844"/>
              <a:gd name="connsiteY8" fmla="*/ 1002951 h 1581836"/>
              <a:gd name="connsiteX9" fmla="*/ 2636621 w 5417844"/>
              <a:gd name="connsiteY9" fmla="*/ 1581837 h 1581836"/>
              <a:gd name="connsiteX10" fmla="*/ 4288179 w 5417844"/>
              <a:gd name="connsiteY10" fmla="*/ 1483107 h 1581836"/>
              <a:gd name="connsiteX11" fmla="*/ 4288179 w 5417844"/>
              <a:gd name="connsiteY11" fmla="*/ 1265467 h 1581836"/>
              <a:gd name="connsiteX12" fmla="*/ 3933468 w 5417844"/>
              <a:gd name="connsiteY12" fmla="*/ 1370919 h 1581836"/>
              <a:gd name="connsiteX13" fmla="*/ 3651058 w 5417844"/>
              <a:gd name="connsiteY13" fmla="*/ 1090456 h 1581836"/>
              <a:gd name="connsiteX14" fmla="*/ 4299482 w 5417844"/>
              <a:gd name="connsiteY14" fmla="*/ 1090456 h 1581836"/>
              <a:gd name="connsiteX15" fmla="*/ 4299482 w 5417844"/>
              <a:gd name="connsiteY15" fmla="*/ 949101 h 1581836"/>
              <a:gd name="connsiteX16" fmla="*/ 3856659 w 5417844"/>
              <a:gd name="connsiteY16" fmla="*/ 408360 h 1581836"/>
              <a:gd name="connsiteX17" fmla="*/ 3373157 w 5417844"/>
              <a:gd name="connsiteY17" fmla="*/ 998463 h 1581836"/>
              <a:gd name="connsiteX18" fmla="*/ 3910875 w 5417844"/>
              <a:gd name="connsiteY18" fmla="*/ 1581837 h 1581836"/>
              <a:gd name="connsiteX19" fmla="*/ 4288179 w 5417844"/>
              <a:gd name="connsiteY19" fmla="*/ 1483107 h 1581836"/>
              <a:gd name="connsiteX20" fmla="*/ 905991 w 5417844"/>
              <a:gd name="connsiteY20" fmla="*/ 789796 h 1581836"/>
              <a:gd name="connsiteX21" fmla="*/ 481240 w 5417844"/>
              <a:gd name="connsiteY21" fmla="*/ 412847 h 1581836"/>
              <a:gd name="connsiteX22" fmla="*/ 81335 w 5417844"/>
              <a:gd name="connsiteY22" fmla="*/ 545229 h 1581836"/>
              <a:gd name="connsiteX23" fmla="*/ 81335 w 5417844"/>
              <a:gd name="connsiteY23" fmla="*/ 776333 h 1581836"/>
              <a:gd name="connsiteX24" fmla="*/ 449604 w 5417844"/>
              <a:gd name="connsiteY24" fmla="*/ 626002 h 1581836"/>
              <a:gd name="connsiteX25" fmla="*/ 637132 w 5417844"/>
              <a:gd name="connsiteY25" fmla="*/ 792040 h 1581836"/>
              <a:gd name="connsiteX26" fmla="*/ 637132 w 5417844"/>
              <a:gd name="connsiteY26" fmla="*/ 863838 h 1581836"/>
              <a:gd name="connsiteX27" fmla="*/ 594194 w 5417844"/>
              <a:gd name="connsiteY27" fmla="*/ 863838 h 1581836"/>
              <a:gd name="connsiteX28" fmla="*/ 0 w 5417844"/>
              <a:gd name="connsiteY28" fmla="*/ 1231812 h 1581836"/>
              <a:gd name="connsiteX29" fmla="*/ 347941 w 5417844"/>
              <a:gd name="connsiteY29" fmla="*/ 1575102 h 1581836"/>
              <a:gd name="connsiteX30" fmla="*/ 625829 w 5417844"/>
              <a:gd name="connsiteY30" fmla="*/ 1469649 h 1581836"/>
              <a:gd name="connsiteX31" fmla="*/ 637132 w 5417844"/>
              <a:gd name="connsiteY31" fmla="*/ 1469649 h 1581836"/>
              <a:gd name="connsiteX32" fmla="*/ 657465 w 5417844"/>
              <a:gd name="connsiteY32" fmla="*/ 1559399 h 1581836"/>
              <a:gd name="connsiteX33" fmla="*/ 919542 w 5417844"/>
              <a:gd name="connsiteY33" fmla="*/ 1559399 h 1581836"/>
              <a:gd name="connsiteX34" fmla="*/ 905991 w 5417844"/>
              <a:gd name="connsiteY34" fmla="*/ 1283414 h 1581836"/>
              <a:gd name="connsiteX35" fmla="*/ 905991 w 5417844"/>
              <a:gd name="connsiteY35" fmla="*/ 789796 h 1581836"/>
              <a:gd name="connsiteX36" fmla="*/ 1394002 w 5417844"/>
              <a:gd name="connsiteY36" fmla="*/ 749408 h 1581836"/>
              <a:gd name="connsiteX37" fmla="*/ 1619935 w 5417844"/>
              <a:gd name="connsiteY37" fmla="*/ 637221 h 1581836"/>
              <a:gd name="connsiteX38" fmla="*/ 1757742 w 5417844"/>
              <a:gd name="connsiteY38" fmla="*/ 762871 h 1581836"/>
              <a:gd name="connsiteX39" fmla="*/ 1757742 w 5417844"/>
              <a:gd name="connsiteY39" fmla="*/ 1559399 h 1581836"/>
              <a:gd name="connsiteX40" fmla="*/ 2026614 w 5417844"/>
              <a:gd name="connsiteY40" fmla="*/ 1559399 h 1581836"/>
              <a:gd name="connsiteX41" fmla="*/ 2026614 w 5417844"/>
              <a:gd name="connsiteY41" fmla="*/ 735946 h 1581836"/>
              <a:gd name="connsiteX42" fmla="*/ 1717077 w 5417844"/>
              <a:gd name="connsiteY42" fmla="*/ 412847 h 1581836"/>
              <a:gd name="connsiteX43" fmla="*/ 1407553 w 5417844"/>
              <a:gd name="connsiteY43" fmla="*/ 525035 h 1581836"/>
              <a:gd name="connsiteX44" fmla="*/ 1394002 w 5417844"/>
              <a:gd name="connsiteY44" fmla="*/ 525035 h 1581836"/>
              <a:gd name="connsiteX45" fmla="*/ 1387220 w 5417844"/>
              <a:gd name="connsiteY45" fmla="*/ 430797 h 1581836"/>
              <a:gd name="connsiteX46" fmla="*/ 1125143 w 5417844"/>
              <a:gd name="connsiteY46" fmla="*/ 430797 h 1581836"/>
              <a:gd name="connsiteX47" fmla="*/ 1125143 w 5417844"/>
              <a:gd name="connsiteY47" fmla="*/ 1559399 h 1581836"/>
              <a:gd name="connsiteX48" fmla="*/ 1394002 w 5417844"/>
              <a:gd name="connsiteY48" fmla="*/ 1559399 h 1581836"/>
              <a:gd name="connsiteX49" fmla="*/ 1394002 w 5417844"/>
              <a:gd name="connsiteY49" fmla="*/ 749408 h 1581836"/>
              <a:gd name="connsiteX50" fmla="*/ 5115089 w 5417844"/>
              <a:gd name="connsiteY50" fmla="*/ 1559399 h 1581836"/>
              <a:gd name="connsiteX51" fmla="*/ 5417844 w 5417844"/>
              <a:gd name="connsiteY51" fmla="*/ 1559399 h 1581836"/>
              <a:gd name="connsiteX52" fmla="*/ 5047322 w 5417844"/>
              <a:gd name="connsiteY52" fmla="*/ 978270 h 1581836"/>
              <a:gd name="connsiteX53" fmla="*/ 5368137 w 5417844"/>
              <a:gd name="connsiteY53" fmla="*/ 430797 h 1581836"/>
              <a:gd name="connsiteX54" fmla="*/ 5099277 w 5417844"/>
              <a:gd name="connsiteY54" fmla="*/ 430797 h 1581836"/>
              <a:gd name="connsiteX55" fmla="*/ 4904980 w 5417844"/>
              <a:gd name="connsiteY55" fmla="*/ 771846 h 1581836"/>
              <a:gd name="connsiteX56" fmla="*/ 4688090 w 5417844"/>
              <a:gd name="connsiteY56" fmla="*/ 430797 h 1581836"/>
              <a:gd name="connsiteX57" fmla="*/ 4385335 w 5417844"/>
              <a:gd name="connsiteY57" fmla="*/ 430797 h 1581836"/>
              <a:gd name="connsiteX58" fmla="*/ 4728755 w 5417844"/>
              <a:gd name="connsiteY58" fmla="*/ 971538 h 1581836"/>
              <a:gd name="connsiteX59" fmla="*/ 4371783 w 5417844"/>
              <a:gd name="connsiteY59" fmla="*/ 1559399 h 1581836"/>
              <a:gd name="connsiteX60" fmla="*/ 4645164 w 5417844"/>
              <a:gd name="connsiteY60" fmla="*/ 1559399 h 1581836"/>
              <a:gd name="connsiteX61" fmla="*/ 4873345 w 5417844"/>
              <a:gd name="connsiteY61" fmla="*/ 1177962 h 1581836"/>
              <a:gd name="connsiteX62" fmla="*/ 5115089 w 5417844"/>
              <a:gd name="connsiteY62" fmla="*/ 1559399 h 1581836"/>
              <a:gd name="connsiteX63" fmla="*/ 2715703 w 5417844"/>
              <a:gd name="connsiteY63" fmla="*/ 619271 h 1581836"/>
              <a:gd name="connsiteX64" fmla="*/ 2932594 w 5417844"/>
              <a:gd name="connsiteY64" fmla="*/ 993976 h 1581836"/>
              <a:gd name="connsiteX65" fmla="*/ 2704400 w 5417844"/>
              <a:gd name="connsiteY65" fmla="*/ 1370919 h 1581836"/>
              <a:gd name="connsiteX66" fmla="*/ 2485249 w 5417844"/>
              <a:gd name="connsiteY66" fmla="*/ 1002951 h 1581836"/>
              <a:gd name="connsiteX67" fmla="*/ 2715703 w 5417844"/>
              <a:gd name="connsiteY67" fmla="*/ 619271 h 1581836"/>
              <a:gd name="connsiteX68" fmla="*/ 3852137 w 5417844"/>
              <a:gd name="connsiteY68" fmla="*/ 619271 h 1581836"/>
              <a:gd name="connsiteX69" fmla="*/ 4026102 w 5417844"/>
              <a:gd name="connsiteY69" fmla="*/ 870570 h 1581836"/>
              <a:gd name="connsiteX70" fmla="*/ 4026102 w 5417844"/>
              <a:gd name="connsiteY70" fmla="*/ 893007 h 1581836"/>
              <a:gd name="connsiteX71" fmla="*/ 3651058 w 5417844"/>
              <a:gd name="connsiteY71" fmla="*/ 893007 h 1581836"/>
              <a:gd name="connsiteX72" fmla="*/ 3852137 w 5417844"/>
              <a:gd name="connsiteY72" fmla="*/ 619271 h 1581836"/>
              <a:gd name="connsiteX73" fmla="*/ 637132 w 5417844"/>
              <a:gd name="connsiteY73" fmla="*/ 1290149 h 1581836"/>
              <a:gd name="connsiteX74" fmla="*/ 445083 w 5417844"/>
              <a:gd name="connsiteY74" fmla="*/ 1379899 h 1581836"/>
              <a:gd name="connsiteX75" fmla="*/ 275639 w 5417844"/>
              <a:gd name="connsiteY75" fmla="*/ 1216106 h 1581836"/>
              <a:gd name="connsiteX76" fmla="*/ 598715 w 5417844"/>
              <a:gd name="connsiteY76" fmla="*/ 1041093 h 1581836"/>
              <a:gd name="connsiteX77" fmla="*/ 637132 w 5417844"/>
              <a:gd name="connsiteY77" fmla="*/ 1041093 h 1581836"/>
              <a:gd name="connsiteX78" fmla="*/ 637132 w 5417844"/>
              <a:gd name="connsiteY78" fmla="*/ 1290149 h 158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417844" h="1581836">
                <a:moveTo>
                  <a:pt x="2636621" y="1581837"/>
                </a:moveTo>
                <a:cubicBezTo>
                  <a:pt x="2763150" y="1581837"/>
                  <a:pt x="2867075" y="1523492"/>
                  <a:pt x="2939376" y="1413549"/>
                </a:cubicBezTo>
                <a:lnTo>
                  <a:pt x="2952926" y="1559399"/>
                </a:lnTo>
                <a:lnTo>
                  <a:pt x="3201453" y="1559399"/>
                </a:lnTo>
                <a:lnTo>
                  <a:pt x="3201453" y="0"/>
                </a:lnTo>
                <a:lnTo>
                  <a:pt x="2932594" y="0"/>
                </a:lnTo>
                <a:lnTo>
                  <a:pt x="2932594" y="563177"/>
                </a:lnTo>
                <a:cubicBezTo>
                  <a:pt x="2864814" y="462210"/>
                  <a:pt x="2765398" y="408360"/>
                  <a:pt x="2647923" y="408360"/>
                </a:cubicBezTo>
                <a:cubicBezTo>
                  <a:pt x="2388094" y="408360"/>
                  <a:pt x="2207348" y="626002"/>
                  <a:pt x="2207348" y="1002951"/>
                </a:cubicBezTo>
                <a:cubicBezTo>
                  <a:pt x="2207348" y="1375409"/>
                  <a:pt x="2383586" y="1581837"/>
                  <a:pt x="2636621" y="1581837"/>
                </a:cubicBezTo>
                <a:close/>
                <a:moveTo>
                  <a:pt x="4288179" y="1483107"/>
                </a:moveTo>
                <a:lnTo>
                  <a:pt x="4288179" y="1265467"/>
                </a:lnTo>
                <a:cubicBezTo>
                  <a:pt x="4204588" y="1321567"/>
                  <a:pt x="4064507" y="1370919"/>
                  <a:pt x="3933468" y="1370919"/>
                </a:cubicBezTo>
                <a:cubicBezTo>
                  <a:pt x="3736910" y="1370919"/>
                  <a:pt x="3662349" y="1278924"/>
                  <a:pt x="3651058" y="1090456"/>
                </a:cubicBezTo>
                <a:lnTo>
                  <a:pt x="4299482" y="1090456"/>
                </a:lnTo>
                <a:lnTo>
                  <a:pt x="4299482" y="949101"/>
                </a:lnTo>
                <a:cubicBezTo>
                  <a:pt x="4299482" y="556447"/>
                  <a:pt x="4125518" y="408360"/>
                  <a:pt x="3856659" y="408360"/>
                </a:cubicBezTo>
                <a:cubicBezTo>
                  <a:pt x="3529049" y="408360"/>
                  <a:pt x="3373157" y="657415"/>
                  <a:pt x="3373157" y="998463"/>
                </a:cubicBezTo>
                <a:cubicBezTo>
                  <a:pt x="3373157" y="1391112"/>
                  <a:pt x="3567467" y="1581837"/>
                  <a:pt x="3910875" y="1581837"/>
                </a:cubicBezTo>
                <a:cubicBezTo>
                  <a:pt x="4082592" y="1581837"/>
                  <a:pt x="4209109" y="1536962"/>
                  <a:pt x="4288179" y="1483107"/>
                </a:cubicBezTo>
                <a:close/>
                <a:moveTo>
                  <a:pt x="905991" y="789796"/>
                </a:moveTo>
                <a:cubicBezTo>
                  <a:pt x="905991" y="516060"/>
                  <a:pt x="765910" y="412847"/>
                  <a:pt x="481240" y="412847"/>
                </a:cubicBezTo>
                <a:cubicBezTo>
                  <a:pt x="305002" y="412847"/>
                  <a:pt x="162673" y="486891"/>
                  <a:pt x="81335" y="545229"/>
                </a:cubicBezTo>
                <a:lnTo>
                  <a:pt x="81335" y="776333"/>
                </a:lnTo>
                <a:cubicBezTo>
                  <a:pt x="167194" y="706777"/>
                  <a:pt x="298233" y="626002"/>
                  <a:pt x="449604" y="626002"/>
                </a:cubicBezTo>
                <a:cubicBezTo>
                  <a:pt x="578382" y="626002"/>
                  <a:pt x="637132" y="670877"/>
                  <a:pt x="637132" y="792040"/>
                </a:cubicBezTo>
                <a:lnTo>
                  <a:pt x="637132" y="863838"/>
                </a:lnTo>
                <a:lnTo>
                  <a:pt x="594194" y="863838"/>
                </a:lnTo>
                <a:cubicBezTo>
                  <a:pt x="183006" y="863838"/>
                  <a:pt x="0" y="996219"/>
                  <a:pt x="0" y="1231812"/>
                </a:cubicBezTo>
                <a:cubicBezTo>
                  <a:pt x="0" y="1449457"/>
                  <a:pt x="140080" y="1575102"/>
                  <a:pt x="347941" y="1575102"/>
                </a:cubicBezTo>
                <a:cubicBezTo>
                  <a:pt x="506081" y="1575102"/>
                  <a:pt x="573861" y="1523492"/>
                  <a:pt x="625829" y="1469649"/>
                </a:cubicBezTo>
                <a:lnTo>
                  <a:pt x="637132" y="1469649"/>
                </a:lnTo>
                <a:cubicBezTo>
                  <a:pt x="639380" y="1498822"/>
                  <a:pt x="648423" y="1536962"/>
                  <a:pt x="657465" y="1559399"/>
                </a:cubicBezTo>
                <a:lnTo>
                  <a:pt x="919542" y="1559399"/>
                </a:lnTo>
                <a:cubicBezTo>
                  <a:pt x="910500" y="1467404"/>
                  <a:pt x="905991" y="1375409"/>
                  <a:pt x="905991" y="1283414"/>
                </a:cubicBezTo>
                <a:lnTo>
                  <a:pt x="905991" y="789796"/>
                </a:lnTo>
                <a:close/>
                <a:moveTo>
                  <a:pt x="1394002" y="749408"/>
                </a:moveTo>
                <a:cubicBezTo>
                  <a:pt x="1443709" y="688827"/>
                  <a:pt x="1522780" y="637221"/>
                  <a:pt x="1619935" y="637221"/>
                </a:cubicBezTo>
                <a:cubicBezTo>
                  <a:pt x="1714816" y="637221"/>
                  <a:pt x="1757742" y="677608"/>
                  <a:pt x="1757742" y="762871"/>
                </a:cubicBezTo>
                <a:lnTo>
                  <a:pt x="1757742" y="1559399"/>
                </a:lnTo>
                <a:lnTo>
                  <a:pt x="2026614" y="1559399"/>
                </a:lnTo>
                <a:lnTo>
                  <a:pt x="2026614" y="735946"/>
                </a:lnTo>
                <a:cubicBezTo>
                  <a:pt x="2026614" y="511572"/>
                  <a:pt x="1936241" y="412847"/>
                  <a:pt x="1717077" y="412847"/>
                </a:cubicBezTo>
                <a:cubicBezTo>
                  <a:pt x="1556663" y="412847"/>
                  <a:pt x="1461781" y="471185"/>
                  <a:pt x="1407553" y="525035"/>
                </a:cubicBezTo>
                <a:lnTo>
                  <a:pt x="1394002" y="525035"/>
                </a:lnTo>
                <a:lnTo>
                  <a:pt x="1387220" y="430797"/>
                </a:lnTo>
                <a:lnTo>
                  <a:pt x="1125143" y="430797"/>
                </a:lnTo>
                <a:lnTo>
                  <a:pt x="1125143" y="1559399"/>
                </a:lnTo>
                <a:lnTo>
                  <a:pt x="1394002" y="1559399"/>
                </a:lnTo>
                <a:lnTo>
                  <a:pt x="1394002" y="749408"/>
                </a:lnTo>
                <a:close/>
                <a:moveTo>
                  <a:pt x="5115089" y="1559399"/>
                </a:moveTo>
                <a:lnTo>
                  <a:pt x="5417844" y="1559399"/>
                </a:lnTo>
                <a:lnTo>
                  <a:pt x="5047322" y="978270"/>
                </a:lnTo>
                <a:lnTo>
                  <a:pt x="5368137" y="430797"/>
                </a:lnTo>
                <a:lnTo>
                  <a:pt x="5099277" y="430797"/>
                </a:lnTo>
                <a:lnTo>
                  <a:pt x="4904980" y="771846"/>
                </a:lnTo>
                <a:lnTo>
                  <a:pt x="4688090" y="430797"/>
                </a:lnTo>
                <a:lnTo>
                  <a:pt x="4385335" y="430797"/>
                </a:lnTo>
                <a:lnTo>
                  <a:pt x="4728755" y="971538"/>
                </a:lnTo>
                <a:lnTo>
                  <a:pt x="4371783" y="1559399"/>
                </a:lnTo>
                <a:lnTo>
                  <a:pt x="4645164" y="1559399"/>
                </a:lnTo>
                <a:lnTo>
                  <a:pt x="4873345" y="1177962"/>
                </a:lnTo>
                <a:lnTo>
                  <a:pt x="5115089" y="1559399"/>
                </a:lnTo>
                <a:close/>
                <a:moveTo>
                  <a:pt x="2715703" y="619271"/>
                </a:moveTo>
                <a:cubicBezTo>
                  <a:pt x="2860293" y="619271"/>
                  <a:pt x="2932594" y="733702"/>
                  <a:pt x="2932594" y="993976"/>
                </a:cubicBezTo>
                <a:cubicBezTo>
                  <a:pt x="2932594" y="1256493"/>
                  <a:pt x="2855772" y="1370919"/>
                  <a:pt x="2704400" y="1370919"/>
                </a:cubicBezTo>
                <a:cubicBezTo>
                  <a:pt x="2557550" y="1370919"/>
                  <a:pt x="2485249" y="1258732"/>
                  <a:pt x="2485249" y="1002951"/>
                </a:cubicBezTo>
                <a:cubicBezTo>
                  <a:pt x="2485249" y="735946"/>
                  <a:pt x="2562071" y="619271"/>
                  <a:pt x="2715703" y="619271"/>
                </a:cubicBezTo>
                <a:close/>
                <a:moveTo>
                  <a:pt x="3852137" y="619271"/>
                </a:moveTo>
                <a:cubicBezTo>
                  <a:pt x="3985437" y="619271"/>
                  <a:pt x="4026102" y="729215"/>
                  <a:pt x="4026102" y="870570"/>
                </a:cubicBezTo>
                <a:lnTo>
                  <a:pt x="4026102" y="893007"/>
                </a:lnTo>
                <a:lnTo>
                  <a:pt x="3651058" y="893007"/>
                </a:lnTo>
                <a:cubicBezTo>
                  <a:pt x="3657840" y="713508"/>
                  <a:pt x="3723359" y="619271"/>
                  <a:pt x="3852137" y="619271"/>
                </a:cubicBezTo>
                <a:close/>
                <a:moveTo>
                  <a:pt x="637132" y="1290149"/>
                </a:moveTo>
                <a:cubicBezTo>
                  <a:pt x="603236" y="1339514"/>
                  <a:pt x="539977" y="1379899"/>
                  <a:pt x="445083" y="1379899"/>
                </a:cubicBezTo>
                <a:cubicBezTo>
                  <a:pt x="332116" y="1379899"/>
                  <a:pt x="275639" y="1314832"/>
                  <a:pt x="275639" y="1216106"/>
                </a:cubicBezTo>
                <a:cubicBezTo>
                  <a:pt x="275639" y="1085968"/>
                  <a:pt x="368273" y="1041093"/>
                  <a:pt x="598715" y="1041093"/>
                </a:cubicBezTo>
                <a:lnTo>
                  <a:pt x="637132" y="1041093"/>
                </a:lnTo>
                <a:lnTo>
                  <a:pt x="637132" y="1290149"/>
                </a:lnTo>
                <a:close/>
              </a:path>
            </a:pathLst>
          </a:custGeom>
          <a:solidFill>
            <a:srgbClr val="000000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6D06C072-ED2B-624D-B918-DA53B42A51B9}"/>
              </a:ext>
            </a:extLst>
          </p:cNvPr>
          <p:cNvSpPr/>
          <p:nvPr userDrawn="1"/>
        </p:nvSpPr>
        <p:spPr>
          <a:xfrm>
            <a:off x="8889206" y="5577353"/>
            <a:ext cx="1301369" cy="1559399"/>
          </a:xfrm>
          <a:custGeom>
            <a:avLst/>
            <a:gdLst>
              <a:gd name="connsiteX0" fmla="*/ 788502 w 1301369"/>
              <a:gd name="connsiteY0" fmla="*/ 1559399 h 1559399"/>
              <a:gd name="connsiteX1" fmla="*/ 788502 w 1301369"/>
              <a:gd name="connsiteY1" fmla="*/ 1294639 h 1559399"/>
              <a:gd name="connsiteX2" fmla="*/ 686833 w 1301369"/>
              <a:gd name="connsiteY2" fmla="*/ 870570 h 1559399"/>
              <a:gd name="connsiteX3" fmla="*/ 284674 w 1301369"/>
              <a:gd name="connsiteY3" fmla="*/ 0 h 1559399"/>
              <a:gd name="connsiteX4" fmla="*/ 0 w 1301369"/>
              <a:gd name="connsiteY4" fmla="*/ 0 h 1559399"/>
              <a:gd name="connsiteX5" fmla="*/ 515125 w 1301369"/>
              <a:gd name="connsiteY5" fmla="*/ 1112893 h 1559399"/>
              <a:gd name="connsiteX6" fmla="*/ 515125 w 1301369"/>
              <a:gd name="connsiteY6" fmla="*/ 1559399 h 1559399"/>
              <a:gd name="connsiteX7" fmla="*/ 788502 w 1301369"/>
              <a:gd name="connsiteY7" fmla="*/ 1559399 h 1559399"/>
              <a:gd name="connsiteX8" fmla="*/ 966988 w 1301369"/>
              <a:gd name="connsiteY8" fmla="*/ 753896 h 1559399"/>
              <a:gd name="connsiteX9" fmla="*/ 1301369 w 1301369"/>
              <a:gd name="connsiteY9" fmla="*/ 0 h 1559399"/>
              <a:gd name="connsiteX10" fmla="*/ 1023471 w 1301369"/>
              <a:gd name="connsiteY10" fmla="*/ 0 h 1559399"/>
              <a:gd name="connsiteX11" fmla="*/ 689092 w 1301369"/>
              <a:gd name="connsiteY11" fmla="*/ 753896 h 1559399"/>
              <a:gd name="connsiteX12" fmla="*/ 966988 w 1301369"/>
              <a:gd name="connsiteY12" fmla="*/ 753896 h 155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1369" h="1559399">
                <a:moveTo>
                  <a:pt x="788502" y="1559399"/>
                </a:moveTo>
                <a:lnTo>
                  <a:pt x="788502" y="1294639"/>
                </a:lnTo>
                <a:cubicBezTo>
                  <a:pt x="788502" y="1094943"/>
                  <a:pt x="763650" y="1036607"/>
                  <a:pt x="686833" y="870570"/>
                </a:cubicBezTo>
                <a:lnTo>
                  <a:pt x="284674" y="0"/>
                </a:lnTo>
                <a:lnTo>
                  <a:pt x="0" y="0"/>
                </a:lnTo>
                <a:lnTo>
                  <a:pt x="515125" y="1112893"/>
                </a:lnTo>
                <a:lnTo>
                  <a:pt x="515125" y="1559399"/>
                </a:lnTo>
                <a:lnTo>
                  <a:pt x="788502" y="1559399"/>
                </a:lnTo>
                <a:close/>
                <a:moveTo>
                  <a:pt x="966988" y="753896"/>
                </a:moveTo>
                <a:lnTo>
                  <a:pt x="1301369" y="0"/>
                </a:lnTo>
                <a:lnTo>
                  <a:pt x="1023471" y="0"/>
                </a:lnTo>
                <a:lnTo>
                  <a:pt x="689092" y="753896"/>
                </a:lnTo>
                <a:lnTo>
                  <a:pt x="966988" y="753896"/>
                </a:lnTo>
                <a:close/>
              </a:path>
            </a:pathLst>
          </a:custGeom>
          <a:solidFill>
            <a:srgbClr val="FC3F1D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84343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_r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2001" y="10061096"/>
            <a:ext cx="18308288" cy="1818167"/>
          </a:xfrm>
        </p:spPr>
        <p:txBody>
          <a:bodyPr lIns="0" tIns="0" rIns="0" bIns="251999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aseline="0">
                <a:latin typeface="+mn-lt"/>
              </a:defRPr>
            </a:lvl1pPr>
            <a:lvl2pPr marL="914354" indent="0" algn="ctr">
              <a:buNone/>
              <a:defRPr sz="4000"/>
            </a:lvl2pPr>
            <a:lvl3pPr marL="1828710" indent="0" algn="ctr">
              <a:buNone/>
              <a:defRPr sz="3600"/>
            </a:lvl3pPr>
            <a:lvl4pPr marL="2743064" indent="0" algn="ctr">
              <a:buNone/>
              <a:defRPr sz="3200"/>
            </a:lvl4pPr>
            <a:lvl5pPr marL="3657419" indent="0" algn="ctr">
              <a:buNone/>
              <a:defRPr sz="3200"/>
            </a:lvl5pPr>
            <a:lvl6pPr marL="4571773" indent="0" algn="ctr">
              <a:buNone/>
              <a:defRPr sz="3200"/>
            </a:lvl6pPr>
            <a:lvl7pPr marL="5486127" indent="0" algn="ctr">
              <a:buNone/>
              <a:defRPr sz="3200"/>
            </a:lvl7pPr>
            <a:lvl8pPr marL="6400483" indent="0" algn="ctr">
              <a:buNone/>
              <a:defRPr sz="3200"/>
            </a:lvl8pPr>
            <a:lvl9pPr marL="7314837" indent="0" algn="ctr">
              <a:buNone/>
              <a:defRPr sz="3200"/>
            </a:lvl9pPr>
          </a:lstStyle>
          <a:p>
            <a:r>
              <a:rPr lang="ru-RU" dirty="0"/>
              <a:t>Имя и Фамилия, должность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D50639F-F59F-B746-A68D-63C278D476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18308288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ru-RU" dirty="0"/>
              <a:t>Заголовок презентации</a:t>
            </a:r>
            <a:endParaRPr lang="en-US" dirty="0"/>
          </a:p>
        </p:txBody>
      </p:sp>
      <p:sp>
        <p:nvSpPr>
          <p:cNvPr id="35" name="Рисунок 9">
            <a:extLst>
              <a:ext uri="{FF2B5EF4-FFF2-40B4-BE49-F238E27FC236}">
                <a16:creationId xmlns:a16="http://schemas.microsoft.com/office/drawing/2014/main" id="{48D1D383-E3AC-5F4C-BB7C-F076B9B83E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84475" y="1753711"/>
            <a:ext cx="5865814" cy="1227234"/>
          </a:xfrm>
          <a:noFill/>
          <a:ln>
            <a:noFill/>
          </a:ln>
        </p:spPr>
        <p:txBody>
          <a:bodyPr tIns="594000">
            <a:noAutofit/>
          </a:bodyPr>
          <a:lstStyle>
            <a:lvl1pPr marL="0" indent="0" algn="ctr">
              <a:buFontTx/>
              <a:buNone/>
              <a:defRPr sz="3200" b="0" i="0" baseline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 dirty="0"/>
              <a:t>Логотип</a:t>
            </a:r>
            <a:r>
              <a:rPr lang="en-US" dirty="0"/>
              <a:t> </a:t>
            </a:r>
            <a:r>
              <a:rPr lang="ru-RU" dirty="0"/>
              <a:t>партнёра</a:t>
            </a:r>
            <a:r>
              <a:rPr lang="en-US" dirty="0"/>
              <a:t> </a:t>
            </a:r>
            <a:r>
              <a:rPr lang="ru-RU" dirty="0"/>
              <a:t>или</a:t>
            </a:r>
            <a:r>
              <a:rPr lang="en-US" dirty="0"/>
              <a:t> NDA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49CC716-CB3F-B54A-A00D-064C0689C1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90138" y="2211387"/>
            <a:ext cx="2214000" cy="61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01954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_NDA_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5846" y="1821449"/>
            <a:ext cx="1551918" cy="103461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12DEBE05-BD93-9E4C-8833-39CDD96963A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42001" y="10061096"/>
            <a:ext cx="18308288" cy="1818167"/>
          </a:xfrm>
        </p:spPr>
        <p:txBody>
          <a:bodyPr lIns="0" tIns="0" rIns="0" bIns="251999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aseline="0">
                <a:latin typeface="+mn-lt"/>
              </a:defRPr>
            </a:lvl1pPr>
            <a:lvl2pPr marL="914354" indent="0" algn="ctr">
              <a:buNone/>
              <a:defRPr sz="4000"/>
            </a:lvl2pPr>
            <a:lvl3pPr marL="1828710" indent="0" algn="ctr">
              <a:buNone/>
              <a:defRPr sz="3600"/>
            </a:lvl3pPr>
            <a:lvl4pPr marL="2743064" indent="0" algn="ctr">
              <a:buNone/>
              <a:defRPr sz="3200"/>
            </a:lvl4pPr>
            <a:lvl5pPr marL="3657419" indent="0" algn="ctr">
              <a:buNone/>
              <a:defRPr sz="3200"/>
            </a:lvl5pPr>
            <a:lvl6pPr marL="4571773" indent="0" algn="ctr">
              <a:buNone/>
              <a:defRPr sz="3200"/>
            </a:lvl6pPr>
            <a:lvl7pPr marL="5486127" indent="0" algn="ctr">
              <a:buNone/>
              <a:defRPr sz="3200"/>
            </a:lvl7pPr>
            <a:lvl8pPr marL="6400483" indent="0" algn="ctr">
              <a:buNone/>
              <a:defRPr sz="3200"/>
            </a:lvl8pPr>
            <a:lvl9pPr marL="7314837" indent="0" algn="ctr">
              <a:buNone/>
              <a:defRPr sz="3200"/>
            </a:lvl9pPr>
          </a:lstStyle>
          <a:p>
            <a:r>
              <a:rPr lang="ru-RU" dirty="0"/>
              <a:t>Имя и Фамилия, должность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DE0F7C-FF9C-4248-9895-EC5F33449FE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18308288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ru-RU" dirty="0"/>
              <a:t>Заголовок презентации</a:t>
            </a:r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F0B164-80C7-F34D-A750-157999CB52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90138" y="2211387"/>
            <a:ext cx="2217600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1303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>
          <p15:clr>
            <a:srgbClr val="FBAE40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_e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F6C8D39B-D58C-0445-9CFA-71520C250F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42001" y="10061096"/>
            <a:ext cx="18308288" cy="1818167"/>
          </a:xfrm>
        </p:spPr>
        <p:txBody>
          <a:bodyPr lIns="0" tIns="0" rIns="0" bIns="251999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aseline="0">
                <a:latin typeface="+mn-lt"/>
              </a:defRPr>
            </a:lvl1pPr>
            <a:lvl2pPr marL="914354" indent="0" algn="ctr">
              <a:buNone/>
              <a:defRPr sz="4000"/>
            </a:lvl2pPr>
            <a:lvl3pPr marL="1828710" indent="0" algn="ctr">
              <a:buNone/>
              <a:defRPr sz="3600"/>
            </a:lvl3pPr>
            <a:lvl4pPr marL="2743064" indent="0" algn="ctr">
              <a:buNone/>
              <a:defRPr sz="3200"/>
            </a:lvl4pPr>
            <a:lvl5pPr marL="3657419" indent="0" algn="ctr">
              <a:buNone/>
              <a:defRPr sz="3200"/>
            </a:lvl5pPr>
            <a:lvl6pPr marL="4571773" indent="0" algn="ctr">
              <a:buNone/>
              <a:defRPr sz="3200"/>
            </a:lvl6pPr>
            <a:lvl7pPr marL="5486127" indent="0" algn="ctr">
              <a:buNone/>
              <a:defRPr sz="3200"/>
            </a:lvl7pPr>
            <a:lvl8pPr marL="6400483" indent="0" algn="ctr">
              <a:buNone/>
              <a:defRPr sz="3200"/>
            </a:lvl8pPr>
            <a:lvl9pPr marL="7314837" indent="0" algn="ctr">
              <a:buNone/>
              <a:defRPr sz="3200"/>
            </a:lvl9pPr>
          </a:lstStyle>
          <a:p>
            <a:r>
              <a:rPr lang="en-US" dirty="0"/>
              <a:t>Name</a:t>
            </a:r>
            <a:r>
              <a:rPr lang="ru-RU" dirty="0"/>
              <a:t>, </a:t>
            </a:r>
            <a:r>
              <a:rPr lang="en-US" dirty="0"/>
              <a:t>position</a:t>
            </a:r>
          </a:p>
        </p:txBody>
      </p:sp>
      <p:sp>
        <p:nvSpPr>
          <p:cNvPr id="11" name="Рисунок 9">
            <a:extLst>
              <a:ext uri="{FF2B5EF4-FFF2-40B4-BE49-F238E27FC236}">
                <a16:creationId xmlns:a16="http://schemas.microsoft.com/office/drawing/2014/main" id="{1B0B3019-AFD9-0743-8868-0C3A8ED216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84475" y="1753711"/>
            <a:ext cx="5865814" cy="1227234"/>
          </a:xfrm>
          <a:noFill/>
          <a:ln>
            <a:noFill/>
          </a:ln>
        </p:spPr>
        <p:txBody>
          <a:bodyPr tIns="594000">
            <a:noAutofit/>
          </a:bodyPr>
          <a:lstStyle>
            <a:lvl1pPr marL="0" indent="0" algn="ctr">
              <a:buFontTx/>
              <a:buNone/>
              <a:defRPr sz="3200" b="0" i="0" baseline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 dirty="0"/>
              <a:t>Логотип</a:t>
            </a:r>
            <a:r>
              <a:rPr lang="en-US" dirty="0"/>
              <a:t> </a:t>
            </a:r>
            <a:r>
              <a:rPr lang="ru-RU" dirty="0"/>
              <a:t>партнёра или </a:t>
            </a:r>
            <a:r>
              <a:rPr lang="en-US" dirty="0"/>
              <a:t>NDA</a:t>
            </a:r>
            <a:endParaRPr lang="ru-RU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F670BF-8E22-3E4D-9C0A-54CE30779E6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18308288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693F9EC-05A0-2C40-A344-6CFFE0ABD1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038475" y="2211387"/>
            <a:ext cx="2217597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835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_темный_вниз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>
            <a:extLst>
              <a:ext uri="{FF2B5EF4-FFF2-40B4-BE49-F238E27FC236}">
                <a16:creationId xmlns:a16="http://schemas.microsoft.com/office/drawing/2014/main" id="{62F5F172-4910-5E88-76E2-039642DE860D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06550" y="11137434"/>
            <a:ext cx="16097575" cy="706432"/>
          </a:xfrm>
          <a:prstGeom prst="rect">
            <a:avLst/>
          </a:prstGeom>
        </p:spPr>
        <p:txBody>
          <a:bodyPr vert="horz" wrap="square" lIns="0" tIns="46800" rIns="90000" bIns="46800" rtlCol="0" anchor="t">
            <a:noAutofit/>
          </a:bodyPr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4000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C9A2C13-8813-690E-65BC-5F555C5C3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21969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_NDA_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EC3997C0-5DDE-C545-B51F-566050A0DAF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18308288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1EEFBE62-308B-FB40-AD33-EF31CBD756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42001" y="10061096"/>
            <a:ext cx="18308288" cy="1818167"/>
          </a:xfrm>
        </p:spPr>
        <p:txBody>
          <a:bodyPr lIns="0" tIns="0" rIns="0" bIns="251999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aseline="0">
                <a:latin typeface="+mn-lt"/>
              </a:defRPr>
            </a:lvl1pPr>
            <a:lvl2pPr marL="914354" indent="0" algn="ctr">
              <a:buNone/>
              <a:defRPr sz="4000"/>
            </a:lvl2pPr>
            <a:lvl3pPr marL="1828710" indent="0" algn="ctr">
              <a:buNone/>
              <a:defRPr sz="3600"/>
            </a:lvl3pPr>
            <a:lvl4pPr marL="2743064" indent="0" algn="ctr">
              <a:buNone/>
              <a:defRPr sz="3200"/>
            </a:lvl4pPr>
            <a:lvl5pPr marL="3657419" indent="0" algn="ctr">
              <a:buNone/>
              <a:defRPr sz="3200"/>
            </a:lvl5pPr>
            <a:lvl6pPr marL="4571773" indent="0" algn="ctr">
              <a:buNone/>
              <a:defRPr sz="3200"/>
            </a:lvl6pPr>
            <a:lvl7pPr marL="5486127" indent="0" algn="ctr">
              <a:buNone/>
              <a:defRPr sz="3200"/>
            </a:lvl7pPr>
            <a:lvl8pPr marL="6400483" indent="0" algn="ctr">
              <a:buNone/>
              <a:defRPr sz="3200"/>
            </a:lvl8pPr>
            <a:lvl9pPr marL="7314837" indent="0" algn="ctr">
              <a:buNone/>
              <a:defRPr sz="3200"/>
            </a:lvl9pPr>
          </a:lstStyle>
          <a:p>
            <a:r>
              <a:rPr lang="en-US" dirty="0"/>
              <a:t>Name</a:t>
            </a:r>
            <a:r>
              <a:rPr lang="ru-RU" dirty="0"/>
              <a:t>, </a:t>
            </a:r>
            <a:r>
              <a:rPr lang="en-US" dirty="0"/>
              <a:t>position</a:t>
            </a:r>
          </a:p>
        </p:txBody>
      </p:sp>
      <p:pic>
        <p:nvPicPr>
          <p:cNvPr id="22" name="Рисунок 3">
            <a:extLst>
              <a:ext uri="{FF2B5EF4-FFF2-40B4-BE49-F238E27FC236}">
                <a16:creationId xmlns:a16="http://schemas.microsoft.com/office/drawing/2014/main" id="{96436556-10C6-FC4D-A17B-DC11B267B4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5846" y="1821449"/>
            <a:ext cx="1551918" cy="10346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297DD7-9F0D-0048-BB7A-64CC6B823B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038475" y="2211387"/>
            <a:ext cx="2217597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896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>
          <p15:clr>
            <a:srgbClr val="FBAE40"/>
          </p15:clr>
        </p15:guide>
      </p15:sldGuideLst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лайд-разделитель_печа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042001" y="915889"/>
            <a:ext cx="18308288" cy="1085949"/>
          </a:xfrm>
          <a:prstGeom prst="rect">
            <a:avLst/>
          </a:prstGeom>
        </p:spPr>
        <p:txBody>
          <a:bodyPr tIns="125999" anchor="t">
            <a:noAutofit/>
          </a:bodyPr>
          <a:lstStyle>
            <a:lvl1pPr marL="0" indent="0">
              <a:buNone/>
              <a:defRPr sz="4800">
                <a:solidFill>
                  <a:schemeClr val="tx1"/>
                </a:solidFill>
                <a:latin typeface="+mn-lt"/>
              </a:defRPr>
            </a:lvl1pPr>
            <a:lvl2pPr marL="914308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61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92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23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54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85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16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46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18877E-EFDC-BB45-AB21-136CBDAED2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18308288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8812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-разделител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042001" y="915889"/>
            <a:ext cx="18308288" cy="1085949"/>
          </a:xfrm>
          <a:prstGeom prst="rect">
            <a:avLst/>
          </a:prstGeom>
        </p:spPr>
        <p:txBody>
          <a:bodyPr tIns="125999" anchor="t">
            <a:noAutofit/>
          </a:bodyPr>
          <a:lstStyle>
            <a:lvl1pPr marL="0" indent="0">
              <a:buNone/>
              <a:defRPr sz="4800">
                <a:solidFill>
                  <a:schemeClr val="tx1"/>
                </a:solidFill>
                <a:latin typeface="+mn-lt"/>
              </a:defRPr>
            </a:lvl1pPr>
            <a:lvl2pPr marL="914308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61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92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23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54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85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16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46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18877E-EFDC-BB45-AB21-136CBDAED2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18308288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9434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лайд-разделитель_иконка_печа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2">
            <a:extLst>
              <a:ext uri="{FF2B5EF4-FFF2-40B4-BE49-F238E27FC236}">
                <a16:creationId xmlns:a16="http://schemas.microsoft.com/office/drawing/2014/main" id="{121498A8-B247-8E41-B989-21A7A9E9BA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589074" y="5561156"/>
            <a:ext cx="2911489" cy="2438960"/>
          </a:xfrm>
          <a:prstGeom prst="rect">
            <a:avLst/>
          </a:prstGeom>
        </p:spPr>
        <p:txBody>
          <a:bodyPr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C3A226A-A6E5-FC45-8E25-292A9270E55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245631" y="915889"/>
            <a:ext cx="16104658" cy="1085949"/>
          </a:xfrm>
          <a:prstGeom prst="rect">
            <a:avLst/>
          </a:prstGeom>
        </p:spPr>
        <p:txBody>
          <a:bodyPr tIns="125999" anchor="t">
            <a:noAutofit/>
          </a:bodyPr>
          <a:lstStyle>
            <a:lvl1pPr marL="0" indent="0">
              <a:buNone/>
              <a:defRPr sz="4800">
                <a:solidFill>
                  <a:schemeClr val="tx1"/>
                </a:solidFill>
                <a:latin typeface="+mn-lt"/>
              </a:defRPr>
            </a:lvl1pPr>
            <a:lvl2pPr marL="914308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61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92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23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54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85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16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46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0F78064-496F-884F-B574-B9E9DA8CA6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46348" y="3831168"/>
            <a:ext cx="16103940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66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-разделитель_иконк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2">
            <a:extLst>
              <a:ext uri="{FF2B5EF4-FFF2-40B4-BE49-F238E27FC236}">
                <a16:creationId xmlns:a16="http://schemas.microsoft.com/office/drawing/2014/main" id="{121498A8-B247-8E41-B989-21A7A9E9BA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589074" y="5561156"/>
            <a:ext cx="2911489" cy="2438960"/>
          </a:xfrm>
          <a:prstGeom prst="rect">
            <a:avLst/>
          </a:prstGeom>
        </p:spPr>
        <p:txBody>
          <a:bodyPr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C3A226A-A6E5-FC45-8E25-292A9270E55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245631" y="915889"/>
            <a:ext cx="16104658" cy="1085949"/>
          </a:xfrm>
          <a:prstGeom prst="rect">
            <a:avLst/>
          </a:prstGeom>
        </p:spPr>
        <p:txBody>
          <a:bodyPr tIns="125999" anchor="t">
            <a:noAutofit/>
          </a:bodyPr>
          <a:lstStyle>
            <a:lvl1pPr marL="0" indent="0">
              <a:buNone/>
              <a:defRPr sz="4800">
                <a:solidFill>
                  <a:schemeClr val="tx1"/>
                </a:solidFill>
                <a:latin typeface="+mn-lt"/>
              </a:defRPr>
            </a:lvl1pPr>
            <a:lvl2pPr marL="914308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61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92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23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54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85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16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46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0F78064-496F-884F-B574-B9E9DA8CA6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46348" y="3831168"/>
            <a:ext cx="16103940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671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-разделитель_изображение_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E68F06DF-25BF-DA43-A249-1D8E105D81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7638" y="0"/>
            <a:ext cx="24382413" cy="13716000"/>
          </a:xfrm>
          <a:prstGeom prst="rect">
            <a:avLst/>
          </a:prstGeom>
          <a:blipFill>
            <a:blip r:embed="rId2">
              <a:alphaModFix amt="50000"/>
            </a:blip>
            <a:stretch>
              <a:fillRect/>
            </a:stretch>
          </a:blipFill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r>
              <a:rPr lang="ru-RU" dirty="0"/>
              <a:t>На фон нужно вставить изображение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A2A1BFC-2E62-AF46-B06C-706D800F0BC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42000" y="915889"/>
            <a:ext cx="18308288" cy="1085949"/>
          </a:xfrm>
          <a:prstGeom prst="rect">
            <a:avLst/>
          </a:prstGeom>
        </p:spPr>
        <p:txBody>
          <a:bodyPr tIns="125999" anchor="t">
            <a:noAutofit/>
          </a:bodyPr>
          <a:lstStyle>
            <a:lvl1pPr marL="0" indent="0">
              <a:buNone/>
              <a:defRPr sz="4800">
                <a:solidFill>
                  <a:schemeClr val="bg1"/>
                </a:solidFill>
                <a:latin typeface="+mn-lt"/>
              </a:defRPr>
            </a:lvl1pPr>
            <a:lvl2pPr marL="914308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61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92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23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54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85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16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46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0F8C3D-6D3E-D240-A05F-03CA334B26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8784157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5866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одержание_печа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5241600" y="3824935"/>
            <a:ext cx="6577044" cy="73912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Первый раздел</a:t>
            </a:r>
          </a:p>
        </p:txBody>
      </p:sp>
      <p:sp>
        <p:nvSpPr>
          <p:cNvPr id="31" name="Title 1"/>
          <p:cNvSpPr>
            <a:spLocks noGrp="1"/>
          </p:cNvSpPr>
          <p:nvPr>
            <p:ph type="title" hasCustomPrompt="1"/>
          </p:nvPr>
        </p:nvSpPr>
        <p:spPr>
          <a:xfrm>
            <a:off x="3042000" y="1630363"/>
            <a:ext cx="18308288" cy="1473200"/>
          </a:xfrm>
        </p:spPr>
        <p:txBody>
          <a:bodyPr tIns="216000" rIns="0" anchor="t"/>
          <a:lstStyle>
            <a:lvl1pPr>
              <a:defRPr baseline="0">
                <a:latin typeface="+mj-lt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32" name="Текст 3">
            <a:extLst>
              <a:ext uri="{FF2B5EF4-FFF2-40B4-BE49-F238E27FC236}">
                <a16:creationId xmlns:a16="http://schemas.microsoft.com/office/drawing/2014/main" id="{59F20745-D3B4-E445-AF16-337808FC88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041999" y="3828862"/>
            <a:ext cx="1458563" cy="73342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27" name="Текст 6">
            <a:extLst>
              <a:ext uri="{FF2B5EF4-FFF2-40B4-BE49-F238E27FC236}">
                <a16:creationId xmlns:a16="http://schemas.microsoft.com/office/drawing/2014/main" id="{68C071BF-C16D-9E4B-AEEF-072A72D2CB63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5243044" y="5304692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Второй раздел</a:t>
            </a:r>
          </a:p>
        </p:txBody>
      </p:sp>
      <p:sp>
        <p:nvSpPr>
          <p:cNvPr id="28" name="Текст 3">
            <a:extLst>
              <a:ext uri="{FF2B5EF4-FFF2-40B4-BE49-F238E27FC236}">
                <a16:creationId xmlns:a16="http://schemas.microsoft.com/office/drawing/2014/main" id="{D1B7A5B9-7DAF-A941-AE5F-8010D004A7F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041999" y="5307795"/>
            <a:ext cx="1458563" cy="723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29" name="Текст 6">
            <a:extLst>
              <a:ext uri="{FF2B5EF4-FFF2-40B4-BE49-F238E27FC236}">
                <a16:creationId xmlns:a16="http://schemas.microsoft.com/office/drawing/2014/main" id="{519C18FB-A744-6849-8662-B416DEBDF172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5243044" y="6767696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Третий раздел</a:t>
            </a:r>
          </a:p>
        </p:txBody>
      </p:sp>
      <p:sp>
        <p:nvSpPr>
          <p:cNvPr id="30" name="Текст 3">
            <a:extLst>
              <a:ext uri="{FF2B5EF4-FFF2-40B4-BE49-F238E27FC236}">
                <a16:creationId xmlns:a16="http://schemas.microsoft.com/office/drawing/2014/main" id="{F4406C1D-B142-5F47-9DBA-4D0B7047D1E8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3041999" y="6770799"/>
            <a:ext cx="1458563" cy="723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33" name="Текст 6">
            <a:extLst>
              <a:ext uri="{FF2B5EF4-FFF2-40B4-BE49-F238E27FC236}">
                <a16:creationId xmlns:a16="http://schemas.microsoft.com/office/drawing/2014/main" id="{2BEC180E-3B2E-8640-8FD3-C1E1AC2375D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5243044" y="8226447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Четвёртый раздел</a:t>
            </a:r>
          </a:p>
        </p:txBody>
      </p:sp>
      <p:sp>
        <p:nvSpPr>
          <p:cNvPr id="34" name="Текст 3">
            <a:extLst>
              <a:ext uri="{FF2B5EF4-FFF2-40B4-BE49-F238E27FC236}">
                <a16:creationId xmlns:a16="http://schemas.microsoft.com/office/drawing/2014/main" id="{A0B4DC4D-EBAE-5742-8F8D-6B3F47BCCE39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041999" y="8229550"/>
            <a:ext cx="1458563" cy="71601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35" name="Текст 6">
            <a:extLst>
              <a:ext uri="{FF2B5EF4-FFF2-40B4-BE49-F238E27FC236}">
                <a16:creationId xmlns:a16="http://schemas.microsoft.com/office/drawing/2014/main" id="{2D16315E-6FEC-174B-B128-E5925E3BF57B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5243044" y="9689734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Пятый раздел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id="{65142D94-0E1F-2049-A2D9-0B8528805211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3041999" y="9687521"/>
            <a:ext cx="1458563" cy="73282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37" name="Текст 6">
            <a:extLst>
              <a:ext uri="{FF2B5EF4-FFF2-40B4-BE49-F238E27FC236}">
                <a16:creationId xmlns:a16="http://schemas.microsoft.com/office/drawing/2014/main" id="{0A800AF3-5748-4E43-804C-FC43E1776626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5243044" y="11155988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Шестой раздел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EDE561E0-4221-244D-9277-8CEBC45B769C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3041999" y="11153775"/>
            <a:ext cx="1458563" cy="73282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39" name="Текст 6">
            <a:extLst>
              <a:ext uri="{FF2B5EF4-FFF2-40B4-BE49-F238E27FC236}">
                <a16:creationId xmlns:a16="http://schemas.microsoft.com/office/drawing/2014/main" id="{9B3E06BA-02B6-454D-8FF6-9F34EB7F2662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14772407" y="3824935"/>
            <a:ext cx="6577044" cy="73912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Седьмой раздел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6B97D422-B3E5-1D45-ADF1-E96D651934AD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12572806" y="3828862"/>
            <a:ext cx="1458563" cy="73342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41" name="Текст 6">
            <a:extLst>
              <a:ext uri="{FF2B5EF4-FFF2-40B4-BE49-F238E27FC236}">
                <a16:creationId xmlns:a16="http://schemas.microsoft.com/office/drawing/2014/main" id="{A027CAEB-994C-F846-BC00-4FACCD445DA6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14773851" y="5304692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Восьмой раздел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id="{DCC82649-AFC6-C546-B02B-707A8BFB64EA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12572806" y="5307795"/>
            <a:ext cx="1458563" cy="723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43" name="Текст 6">
            <a:extLst>
              <a:ext uri="{FF2B5EF4-FFF2-40B4-BE49-F238E27FC236}">
                <a16:creationId xmlns:a16="http://schemas.microsoft.com/office/drawing/2014/main" id="{785F48D9-DFBF-F543-A309-A41926032259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14773851" y="6767696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Девятый раздел</a:t>
            </a:r>
          </a:p>
        </p:txBody>
      </p:sp>
      <p:sp>
        <p:nvSpPr>
          <p:cNvPr id="66" name="Текст 3">
            <a:extLst>
              <a:ext uri="{FF2B5EF4-FFF2-40B4-BE49-F238E27FC236}">
                <a16:creationId xmlns:a16="http://schemas.microsoft.com/office/drawing/2014/main" id="{D070534D-117D-5D45-A37B-B8EA2D6523C2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12572806" y="6770799"/>
            <a:ext cx="1458563" cy="723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67" name="Текст 6">
            <a:extLst>
              <a:ext uri="{FF2B5EF4-FFF2-40B4-BE49-F238E27FC236}">
                <a16:creationId xmlns:a16="http://schemas.microsoft.com/office/drawing/2014/main" id="{CACCE557-BB3B-0A4E-AA6C-0DF5ABD7E686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14773851" y="8226447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Десятый раздел</a:t>
            </a:r>
          </a:p>
        </p:txBody>
      </p:sp>
      <p:sp>
        <p:nvSpPr>
          <p:cNvPr id="68" name="Текст 3">
            <a:extLst>
              <a:ext uri="{FF2B5EF4-FFF2-40B4-BE49-F238E27FC236}">
                <a16:creationId xmlns:a16="http://schemas.microsoft.com/office/drawing/2014/main" id="{D3DEBB94-69EE-5842-9000-3509D15EACD7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12572806" y="8229550"/>
            <a:ext cx="1458563" cy="71601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69" name="Текст 6">
            <a:extLst>
              <a:ext uri="{FF2B5EF4-FFF2-40B4-BE49-F238E27FC236}">
                <a16:creationId xmlns:a16="http://schemas.microsoft.com/office/drawing/2014/main" id="{88C3D922-D9E3-D743-94EE-C0562E3A27D0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14773851" y="9689734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Одиннадцатый раздел</a:t>
            </a:r>
          </a:p>
        </p:txBody>
      </p:sp>
      <p:sp>
        <p:nvSpPr>
          <p:cNvPr id="70" name="Текст 3">
            <a:extLst>
              <a:ext uri="{FF2B5EF4-FFF2-40B4-BE49-F238E27FC236}">
                <a16:creationId xmlns:a16="http://schemas.microsoft.com/office/drawing/2014/main" id="{9592070E-32D6-204B-98DD-C681B353234F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12572806" y="9687521"/>
            <a:ext cx="1458563" cy="73282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71" name="Текст 6">
            <a:extLst>
              <a:ext uri="{FF2B5EF4-FFF2-40B4-BE49-F238E27FC236}">
                <a16:creationId xmlns:a16="http://schemas.microsoft.com/office/drawing/2014/main" id="{A5A0FFF5-8CA8-4949-AA02-7FE56AA031B2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14773851" y="11155988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Двенадцатый раздел</a:t>
            </a:r>
          </a:p>
        </p:txBody>
      </p:sp>
      <p:sp>
        <p:nvSpPr>
          <p:cNvPr id="72" name="Текст 3">
            <a:extLst>
              <a:ext uri="{FF2B5EF4-FFF2-40B4-BE49-F238E27FC236}">
                <a16:creationId xmlns:a16="http://schemas.microsoft.com/office/drawing/2014/main" id="{1BE75190-6D2A-6E4A-9D09-464B35FDC320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12572806" y="11153775"/>
            <a:ext cx="1458563" cy="73282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5350051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5241600" y="3824935"/>
            <a:ext cx="6577044" cy="73912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Первый раздел</a:t>
            </a:r>
          </a:p>
        </p:txBody>
      </p:sp>
      <p:sp>
        <p:nvSpPr>
          <p:cNvPr id="31" name="Title 1"/>
          <p:cNvSpPr>
            <a:spLocks noGrp="1"/>
          </p:cNvSpPr>
          <p:nvPr>
            <p:ph type="title" hasCustomPrompt="1"/>
          </p:nvPr>
        </p:nvSpPr>
        <p:spPr>
          <a:xfrm>
            <a:off x="3042000" y="1630363"/>
            <a:ext cx="18308288" cy="1473200"/>
          </a:xfrm>
        </p:spPr>
        <p:txBody>
          <a:bodyPr tIns="216000" rIns="0" anchor="t"/>
          <a:lstStyle>
            <a:lvl1pPr>
              <a:defRPr baseline="0">
                <a:latin typeface="+mj-lt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32" name="Текст 3">
            <a:extLst>
              <a:ext uri="{FF2B5EF4-FFF2-40B4-BE49-F238E27FC236}">
                <a16:creationId xmlns:a16="http://schemas.microsoft.com/office/drawing/2014/main" id="{59F20745-D3B4-E445-AF16-337808FC88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041999" y="3828862"/>
            <a:ext cx="1458563" cy="73342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27" name="Текст 6">
            <a:extLst>
              <a:ext uri="{FF2B5EF4-FFF2-40B4-BE49-F238E27FC236}">
                <a16:creationId xmlns:a16="http://schemas.microsoft.com/office/drawing/2014/main" id="{68C071BF-C16D-9E4B-AEEF-072A72D2CB63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5243044" y="5304692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Второй раздел</a:t>
            </a:r>
          </a:p>
        </p:txBody>
      </p:sp>
      <p:sp>
        <p:nvSpPr>
          <p:cNvPr id="28" name="Текст 3">
            <a:extLst>
              <a:ext uri="{FF2B5EF4-FFF2-40B4-BE49-F238E27FC236}">
                <a16:creationId xmlns:a16="http://schemas.microsoft.com/office/drawing/2014/main" id="{D1B7A5B9-7DAF-A941-AE5F-8010D004A7F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041999" y="5307795"/>
            <a:ext cx="1458563" cy="723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29" name="Текст 6">
            <a:extLst>
              <a:ext uri="{FF2B5EF4-FFF2-40B4-BE49-F238E27FC236}">
                <a16:creationId xmlns:a16="http://schemas.microsoft.com/office/drawing/2014/main" id="{519C18FB-A744-6849-8662-B416DEBDF172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5243044" y="6767696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Третий раздел</a:t>
            </a:r>
          </a:p>
        </p:txBody>
      </p:sp>
      <p:sp>
        <p:nvSpPr>
          <p:cNvPr id="30" name="Текст 3">
            <a:extLst>
              <a:ext uri="{FF2B5EF4-FFF2-40B4-BE49-F238E27FC236}">
                <a16:creationId xmlns:a16="http://schemas.microsoft.com/office/drawing/2014/main" id="{F4406C1D-B142-5F47-9DBA-4D0B7047D1E8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3041999" y="6770799"/>
            <a:ext cx="1458563" cy="723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33" name="Текст 6">
            <a:extLst>
              <a:ext uri="{FF2B5EF4-FFF2-40B4-BE49-F238E27FC236}">
                <a16:creationId xmlns:a16="http://schemas.microsoft.com/office/drawing/2014/main" id="{2BEC180E-3B2E-8640-8FD3-C1E1AC2375D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5243044" y="8226447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Четвёртый раздел</a:t>
            </a:r>
          </a:p>
        </p:txBody>
      </p:sp>
      <p:sp>
        <p:nvSpPr>
          <p:cNvPr id="34" name="Текст 3">
            <a:extLst>
              <a:ext uri="{FF2B5EF4-FFF2-40B4-BE49-F238E27FC236}">
                <a16:creationId xmlns:a16="http://schemas.microsoft.com/office/drawing/2014/main" id="{A0B4DC4D-EBAE-5742-8F8D-6B3F47BCCE39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041999" y="8229550"/>
            <a:ext cx="1458563" cy="71601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35" name="Текст 6">
            <a:extLst>
              <a:ext uri="{FF2B5EF4-FFF2-40B4-BE49-F238E27FC236}">
                <a16:creationId xmlns:a16="http://schemas.microsoft.com/office/drawing/2014/main" id="{2D16315E-6FEC-174B-B128-E5925E3BF57B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5243044" y="9689734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Пятый раздел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id="{65142D94-0E1F-2049-A2D9-0B8528805211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3041999" y="9687521"/>
            <a:ext cx="1458563" cy="73282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37" name="Текст 6">
            <a:extLst>
              <a:ext uri="{FF2B5EF4-FFF2-40B4-BE49-F238E27FC236}">
                <a16:creationId xmlns:a16="http://schemas.microsoft.com/office/drawing/2014/main" id="{0A800AF3-5748-4E43-804C-FC43E1776626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5243044" y="11155988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Шестой раздел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EDE561E0-4221-244D-9277-8CEBC45B769C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3041999" y="11153775"/>
            <a:ext cx="1458563" cy="73282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39" name="Текст 6">
            <a:extLst>
              <a:ext uri="{FF2B5EF4-FFF2-40B4-BE49-F238E27FC236}">
                <a16:creationId xmlns:a16="http://schemas.microsoft.com/office/drawing/2014/main" id="{9B3E06BA-02B6-454D-8FF6-9F34EB7F2662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14772407" y="3824935"/>
            <a:ext cx="6577044" cy="73912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Седьмой раздел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6B97D422-B3E5-1D45-ADF1-E96D651934AD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12572806" y="3828862"/>
            <a:ext cx="1458563" cy="73342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41" name="Текст 6">
            <a:extLst>
              <a:ext uri="{FF2B5EF4-FFF2-40B4-BE49-F238E27FC236}">
                <a16:creationId xmlns:a16="http://schemas.microsoft.com/office/drawing/2014/main" id="{A027CAEB-994C-F846-BC00-4FACCD445DA6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14773851" y="5304692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Восьмой раздел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id="{DCC82649-AFC6-C546-B02B-707A8BFB64EA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12572806" y="5307795"/>
            <a:ext cx="1458563" cy="723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43" name="Текст 6">
            <a:extLst>
              <a:ext uri="{FF2B5EF4-FFF2-40B4-BE49-F238E27FC236}">
                <a16:creationId xmlns:a16="http://schemas.microsoft.com/office/drawing/2014/main" id="{785F48D9-DFBF-F543-A309-A41926032259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14773851" y="6767696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Девятый раздел</a:t>
            </a:r>
          </a:p>
        </p:txBody>
      </p:sp>
      <p:sp>
        <p:nvSpPr>
          <p:cNvPr id="66" name="Текст 3">
            <a:extLst>
              <a:ext uri="{FF2B5EF4-FFF2-40B4-BE49-F238E27FC236}">
                <a16:creationId xmlns:a16="http://schemas.microsoft.com/office/drawing/2014/main" id="{D070534D-117D-5D45-A37B-B8EA2D6523C2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12572806" y="6770799"/>
            <a:ext cx="1458563" cy="723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67" name="Текст 6">
            <a:extLst>
              <a:ext uri="{FF2B5EF4-FFF2-40B4-BE49-F238E27FC236}">
                <a16:creationId xmlns:a16="http://schemas.microsoft.com/office/drawing/2014/main" id="{CACCE557-BB3B-0A4E-AA6C-0DF5ABD7E686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14773851" y="8226447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Десятый раздел</a:t>
            </a:r>
          </a:p>
        </p:txBody>
      </p:sp>
      <p:sp>
        <p:nvSpPr>
          <p:cNvPr id="68" name="Текст 3">
            <a:extLst>
              <a:ext uri="{FF2B5EF4-FFF2-40B4-BE49-F238E27FC236}">
                <a16:creationId xmlns:a16="http://schemas.microsoft.com/office/drawing/2014/main" id="{D3DEBB94-69EE-5842-9000-3509D15EACD7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12572806" y="8229550"/>
            <a:ext cx="1458563" cy="71601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69" name="Текст 6">
            <a:extLst>
              <a:ext uri="{FF2B5EF4-FFF2-40B4-BE49-F238E27FC236}">
                <a16:creationId xmlns:a16="http://schemas.microsoft.com/office/drawing/2014/main" id="{88C3D922-D9E3-D743-94EE-C0562E3A27D0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14773851" y="9689734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Одиннадцатый раздел</a:t>
            </a:r>
          </a:p>
        </p:txBody>
      </p:sp>
      <p:sp>
        <p:nvSpPr>
          <p:cNvPr id="70" name="Текст 3">
            <a:extLst>
              <a:ext uri="{FF2B5EF4-FFF2-40B4-BE49-F238E27FC236}">
                <a16:creationId xmlns:a16="http://schemas.microsoft.com/office/drawing/2014/main" id="{9592070E-32D6-204B-98DD-C681B353234F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12572806" y="9687521"/>
            <a:ext cx="1458563" cy="73282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  <p:sp>
        <p:nvSpPr>
          <p:cNvPr id="71" name="Текст 6">
            <a:extLst>
              <a:ext uri="{FF2B5EF4-FFF2-40B4-BE49-F238E27FC236}">
                <a16:creationId xmlns:a16="http://schemas.microsoft.com/office/drawing/2014/main" id="{A5A0FFF5-8CA8-4949-AA02-7FE56AA031B2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14773851" y="11155988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Двенадцатый раздел</a:t>
            </a:r>
          </a:p>
        </p:txBody>
      </p:sp>
      <p:sp>
        <p:nvSpPr>
          <p:cNvPr id="72" name="Текст 3">
            <a:extLst>
              <a:ext uri="{FF2B5EF4-FFF2-40B4-BE49-F238E27FC236}">
                <a16:creationId xmlns:a16="http://schemas.microsoft.com/office/drawing/2014/main" id="{1BE75190-6D2A-6E4A-9D09-464B35FDC320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12572806" y="11153775"/>
            <a:ext cx="1458563" cy="73282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50781202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одержание_разделитель_печа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2000" y="1639790"/>
            <a:ext cx="3298475" cy="1463773"/>
          </a:xfrm>
        </p:spPr>
        <p:txBody>
          <a:bodyPr lIns="0" tIns="0" rIns="0" bIns="18000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600" b="0" i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914354" indent="0" algn="ctr">
              <a:buNone/>
              <a:defRPr sz="4000"/>
            </a:lvl2pPr>
            <a:lvl3pPr marL="1828710" indent="0" algn="ctr">
              <a:buNone/>
              <a:defRPr sz="3600"/>
            </a:lvl3pPr>
            <a:lvl4pPr marL="2743064" indent="0" algn="ctr">
              <a:buNone/>
              <a:defRPr sz="3200"/>
            </a:lvl4pPr>
            <a:lvl5pPr marL="3657419" indent="0" algn="ctr">
              <a:buNone/>
              <a:defRPr sz="3200"/>
            </a:lvl5pPr>
            <a:lvl6pPr marL="4571773" indent="0" algn="ctr">
              <a:buNone/>
              <a:defRPr sz="3200"/>
            </a:lvl6pPr>
            <a:lvl7pPr marL="5486127" indent="0" algn="ctr">
              <a:buNone/>
              <a:defRPr sz="3200"/>
            </a:lvl7pPr>
            <a:lvl8pPr marL="6400483" indent="0" algn="ctr">
              <a:buNone/>
              <a:defRPr sz="3200"/>
            </a:lvl8pPr>
            <a:lvl9pPr marL="7314837" indent="0" algn="ctr">
              <a:buNone/>
              <a:defRPr sz="3200"/>
            </a:lvl9pPr>
          </a:lstStyle>
          <a:p>
            <a:r>
              <a:rPr lang="ru-RU" dirty="0"/>
              <a:t>00</a:t>
            </a:r>
            <a:endParaRPr lang="en-US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3042000" y="4202016"/>
            <a:ext cx="18308288" cy="2932209"/>
          </a:xfrm>
        </p:spPr>
        <p:txBody>
          <a:bodyPr lIns="0" tIns="0" rIns="0" bIns="162000" anchor="b" anchorCtr="0">
            <a:noAutofit/>
          </a:bodyPr>
          <a:lstStyle>
            <a:lvl1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200" b="1" baseline="0"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301DCE-0A8B-3C45-B41F-A56E96E730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028910" y="2090254"/>
            <a:ext cx="295793" cy="553418"/>
          </a:xfrm>
          <a:prstGeom prst="rect">
            <a:avLst/>
          </a:prstGeom>
        </p:spPr>
      </p:pic>
      <p:sp>
        <p:nvSpPr>
          <p:cNvPr id="9" name="Текст 7">
            <a:extLst>
              <a:ext uri="{FF2B5EF4-FFF2-40B4-BE49-F238E27FC236}">
                <a16:creationId xmlns:a16="http://schemas.microsoft.com/office/drawing/2014/main" id="{DC112D3D-C933-5B4D-80A2-E20728BDFF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2000" y="7822545"/>
            <a:ext cx="18308288" cy="4426605"/>
          </a:xfrm>
        </p:spPr>
        <p:txBody>
          <a:bodyPr tIns="0" numCol="2" spcCol="360000">
            <a:noAutofit/>
          </a:bodyPr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ru-RU" dirty="0"/>
              <a:t>Содержание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167639053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_разделител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2000" y="1639790"/>
            <a:ext cx="3298475" cy="1463773"/>
          </a:xfrm>
        </p:spPr>
        <p:txBody>
          <a:bodyPr lIns="0" tIns="0" rIns="0" bIns="18000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600" b="0" i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914354" indent="0" algn="ctr">
              <a:buNone/>
              <a:defRPr sz="4000"/>
            </a:lvl2pPr>
            <a:lvl3pPr marL="1828710" indent="0" algn="ctr">
              <a:buNone/>
              <a:defRPr sz="3600"/>
            </a:lvl3pPr>
            <a:lvl4pPr marL="2743064" indent="0" algn="ctr">
              <a:buNone/>
              <a:defRPr sz="3200"/>
            </a:lvl4pPr>
            <a:lvl5pPr marL="3657419" indent="0" algn="ctr">
              <a:buNone/>
              <a:defRPr sz="3200"/>
            </a:lvl5pPr>
            <a:lvl6pPr marL="4571773" indent="0" algn="ctr">
              <a:buNone/>
              <a:defRPr sz="3200"/>
            </a:lvl6pPr>
            <a:lvl7pPr marL="5486127" indent="0" algn="ctr">
              <a:buNone/>
              <a:defRPr sz="3200"/>
            </a:lvl7pPr>
            <a:lvl8pPr marL="6400483" indent="0" algn="ctr">
              <a:buNone/>
              <a:defRPr sz="3200"/>
            </a:lvl8pPr>
            <a:lvl9pPr marL="7314837" indent="0" algn="ctr">
              <a:buNone/>
              <a:defRPr sz="3200"/>
            </a:lvl9pPr>
          </a:lstStyle>
          <a:p>
            <a:r>
              <a:rPr lang="ru-RU" dirty="0"/>
              <a:t>00</a:t>
            </a:r>
            <a:endParaRPr lang="en-US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3042000" y="4202016"/>
            <a:ext cx="18308288" cy="2932209"/>
          </a:xfrm>
        </p:spPr>
        <p:txBody>
          <a:bodyPr lIns="0" tIns="0" rIns="0" bIns="162000" anchor="b" anchorCtr="0">
            <a:noAutofit/>
          </a:bodyPr>
          <a:lstStyle>
            <a:lvl1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200" b="1" baseline="0"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301DCE-0A8B-3C45-B41F-A56E96E730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028910" y="2090254"/>
            <a:ext cx="295793" cy="553418"/>
          </a:xfrm>
          <a:prstGeom prst="rect">
            <a:avLst/>
          </a:prstGeom>
        </p:spPr>
      </p:pic>
      <p:sp>
        <p:nvSpPr>
          <p:cNvPr id="9" name="Текст 7">
            <a:extLst>
              <a:ext uri="{FF2B5EF4-FFF2-40B4-BE49-F238E27FC236}">
                <a16:creationId xmlns:a16="http://schemas.microsoft.com/office/drawing/2014/main" id="{DC112D3D-C933-5B4D-80A2-E20728BDFF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2000" y="7822545"/>
            <a:ext cx="18308288" cy="4426605"/>
          </a:xfrm>
        </p:spPr>
        <p:txBody>
          <a:bodyPr tIns="0" numCol="2" spcCol="360000">
            <a:noAutofit/>
          </a:bodyPr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ru-RU" dirty="0"/>
              <a:t>Содержание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40875279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подзаголовок_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E2E1D8-A8FD-4F4D-9760-DE2B5FE20F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E98DA7-8DF9-9948-95F5-7937E922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994CE064-353D-3246-B8F2-6320703AE1C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4000" y="2376000"/>
            <a:ext cx="16097575" cy="1712360"/>
          </a:xfrm>
          <a:prstGeom prst="rect">
            <a:avLst/>
          </a:prstGeom>
        </p:spPr>
        <p:txBody>
          <a:bodyPr lIns="0" tIns="36000" rIns="0" bIns="0"/>
          <a:lstStyle>
            <a:lvl1pPr>
              <a:spcAft>
                <a:spcPts val="3000"/>
              </a:spcAft>
              <a:defRPr sz="3600" b="0" i="0">
                <a:solidFill>
                  <a:schemeClr val="tx1">
                    <a:lumMod val="90000"/>
                    <a:lumOff val="10000"/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Подзаголовок на случай, если из заголовка не до конца понятно, о чём пойдет речь. Если подзаголовок не нужен — просто удали его</a:t>
            </a:r>
          </a:p>
        </p:txBody>
      </p:sp>
    </p:spTree>
    <p:extLst>
      <p:ext uri="{BB962C8B-B14F-4D97-AF65-F5344CB8AC3E}">
        <p14:creationId xmlns:p14="http://schemas.microsoft.com/office/powerpoint/2010/main" val="256386676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F1F4520F-52AD-1A48-9C8D-4DE8B66AEA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E2E1D8-A8FD-4F4D-9760-DE2B5FE20F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E98DA7-8DF9-9948-95F5-7937E922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139079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л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3">
            <a:extLst>
              <a:ext uri="{FF2B5EF4-FFF2-40B4-BE49-F238E27FC236}">
                <a16:creationId xmlns:a16="http://schemas.microsoft.com/office/drawing/2014/main" id="{607F4B8C-DB90-6540-9795-57F9A5AAAF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B4834C-13A3-1E45-A0FE-EAE4CD820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FB4987C1-9D19-CF40-BD05-035DFB1E0C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id="{6F273CA4-8668-8D40-89E1-2DF41C779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7600" y="3429849"/>
            <a:ext cx="21224775" cy="88193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>
                <a:latin typeface="+mn-lt"/>
              </a:defRPr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 sz="3200"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 sz="3200"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61954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текст/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C8D795-4C1C-AF42-9709-B723353857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1" y="3431440"/>
            <a:ext cx="6584850" cy="8817710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 dirty="0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E4C2E3AF-06DA-2C4F-BDE4-E2EAFC12BA5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913600" y="3429849"/>
            <a:ext cx="13898775" cy="88193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 или видео</a:t>
            </a:r>
          </a:p>
        </p:txBody>
      </p:sp>
    </p:spTree>
    <p:extLst>
      <p:ext uri="{BB962C8B-B14F-4D97-AF65-F5344CB8AC3E}">
        <p14:creationId xmlns:p14="http://schemas.microsoft.com/office/powerpoint/2010/main" val="242992036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а/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F451AF27-5FB1-0D40-AA05-42DF652483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125D4967-2BE7-CC40-970C-E59E736E98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00CE3A18-3BEE-1E48-8DB5-EFDF81BE48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2B4190AE-DE9D-7B45-8685-C75786D2E28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87600" y="3429849"/>
            <a:ext cx="10239275" cy="88193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091E2E21-1D6C-DD48-81BA-272FC2FB570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572806" y="3429849"/>
            <a:ext cx="10239569" cy="88193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</a:t>
            </a:r>
          </a:p>
        </p:txBody>
      </p:sp>
    </p:spTree>
    <p:extLst>
      <p:ext uri="{BB962C8B-B14F-4D97-AF65-F5344CB8AC3E}">
        <p14:creationId xmlns:p14="http://schemas.microsoft.com/office/powerpoint/2010/main" val="124864739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2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10EBDA6F-21A1-7E49-AD6B-DA4F4E7C0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1ED9AF63-0A12-2D4E-9664-3EE781D6F5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20BF5248-E041-F94F-85C6-134408C352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772462EC-AF59-4D4E-ABCE-0C5A2D5835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1" y="3431440"/>
            <a:ext cx="6584850" cy="8817710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9682A56D-E86B-DE49-A3AA-B88DB8F5C23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913600" y="3429850"/>
            <a:ext cx="13898775" cy="4066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1F96D506-1E9B-A94F-BF59-F9E5F9FB6194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8913600" y="8208000"/>
            <a:ext cx="13898775" cy="4041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None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  <a:p>
            <a:pPr marL="720000" marR="0" lvl="1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96892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3B556212-67BA-FE4E-A4C5-BEB4228D7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1C2DF9-0B26-E448-AD09-5E231671B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3">
            <a:extLst>
              <a:ext uri="{FF2B5EF4-FFF2-40B4-BE49-F238E27FC236}">
                <a16:creationId xmlns:a16="http://schemas.microsoft.com/office/drawing/2014/main" id="{0AC953BC-6440-414F-B224-7989C84955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764DA894-71EE-8F44-BC82-1B4FD8DA665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87600" y="3429849"/>
            <a:ext cx="10239275" cy="62491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  <a:p>
            <a:pPr marL="0" marR="0" lvl="4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4DB96E68-4ABE-704B-AFBC-B303CF814AF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572806" y="3429849"/>
            <a:ext cx="10239569" cy="62491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  <a:p>
            <a:pPr marL="0" marR="0" lvl="4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7B24B671-40E4-6946-947D-AA93D59EAC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1" y="10033199"/>
            <a:ext cx="17565587" cy="2215951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0" marR="0" lvl="1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55986569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9E306CA0-176F-4945-A654-2DBE4D1D5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12339929-65BC-754B-AF8C-4F30167D7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3">
            <a:extLst>
              <a:ext uri="{FF2B5EF4-FFF2-40B4-BE49-F238E27FC236}">
                <a16:creationId xmlns:a16="http://schemas.microsoft.com/office/drawing/2014/main" id="{BA1667F9-A8AD-E64B-A003-654CEF801B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76CE419A-D9BE-DA49-96A7-91BE433CB6E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87601" y="3429849"/>
            <a:ext cx="6584850" cy="62491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90909538-8E3A-AA48-B5DC-463AB585C5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1" y="10033199"/>
            <a:ext cx="17565587" cy="2215951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0" marR="0" lvl="1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</p:txBody>
      </p:sp>
      <p:sp>
        <p:nvSpPr>
          <p:cNvPr id="12" name="Текст 2">
            <a:extLst>
              <a:ext uri="{FF2B5EF4-FFF2-40B4-BE49-F238E27FC236}">
                <a16:creationId xmlns:a16="http://schemas.microsoft.com/office/drawing/2014/main" id="{DD0D547E-0567-2E43-BDB4-18B73972463B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8906758" y="3429849"/>
            <a:ext cx="6577717" cy="62491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7F3B418F-486F-E146-96CE-6A5782E1AE4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16231516" y="3429849"/>
            <a:ext cx="6580859" cy="62491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</p:txBody>
      </p:sp>
    </p:spTree>
    <p:extLst>
      <p:ext uri="{BB962C8B-B14F-4D97-AF65-F5344CB8AC3E}">
        <p14:creationId xmlns:p14="http://schemas.microsoft.com/office/powerpoint/2010/main" val="108668949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4DCBCA59-A27E-6F49-9EC9-3C2864EBE0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B9D87B5-8C87-984D-8958-FBC95639D1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3FC09214-3A10-8149-B5D5-03C5DB0DED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785647C1-EE1C-7F44-8C28-ACEB3FC0807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87600" y="5641200"/>
            <a:ext cx="10239275" cy="6607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9E789020-B7CC-3649-8BFF-F3DCDA17E88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572806" y="5641200"/>
            <a:ext cx="10239569" cy="6607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F820E3BF-EFD7-3F46-A713-6D08761423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2" y="3441600"/>
            <a:ext cx="10239274" cy="1857475"/>
          </a:xfrm>
        </p:spPr>
        <p:txBody>
          <a:bodyPr tIns="1728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4800"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94B867F9-5BE9-B348-BC8F-0600AA8125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72806" y="3441600"/>
            <a:ext cx="10239274" cy="1857475"/>
          </a:xfrm>
        </p:spPr>
        <p:txBody>
          <a:bodyPr tIns="1728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4800"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464119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B46248E-F3FC-6345-9529-CFA085A39B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E78A705-AB97-1841-9C7A-780231BD36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240A0DF0-5686-A049-8194-F9C6A0B548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DCA47866-DF59-C248-8DD9-3EA96B5D2F1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87599" y="3455988"/>
            <a:ext cx="21224776" cy="7326312"/>
          </a:xfrm>
          <a:prstGeom prst="rect">
            <a:avLst/>
          </a:prstGeom>
        </p:spPr>
        <p:txBody>
          <a:bodyPr vert="horz" lIns="0" tIns="0" rIns="0" bIns="251999" rtlCol="0" anchor="ctr" anchorCtr="1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 или видео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887191F8-B8A1-8346-B126-2126461718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1" y="11121681"/>
            <a:ext cx="17565587" cy="1127469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0" marR="0" lvl="1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7710499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иктограмма и текст/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7BBC7DF-D873-E246-A3AC-A27D9B1555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6478937-D477-5C45-B143-3DE517137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92DE7455-C677-0147-BD3F-8159DEFAF5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FD759DB2-5A2A-B441-923F-157EFDC160E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906400" y="3440009"/>
            <a:ext cx="13905975" cy="7342291"/>
          </a:xfrm>
          <a:prstGeom prst="rect">
            <a:avLst/>
          </a:prstGeom>
        </p:spPr>
        <p:txBody>
          <a:bodyPr vert="horz" lIns="0" tIns="72000" rIns="0" bIns="0" rtlCol="0" anchor="ctr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4800"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4800"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 или видео</a:t>
            </a:r>
          </a:p>
          <a:p>
            <a:pPr marL="0" marR="0" lvl="4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F849F259-E97D-C24B-8BF0-C7DFA2E03D2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035300" y="5903400"/>
            <a:ext cx="2938463" cy="2461556"/>
          </a:xfrm>
          <a:prstGeom prst="rect">
            <a:avLst/>
          </a:prstGeom>
        </p:spPr>
        <p:txBody>
          <a:bodyPr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</p:spTree>
    <p:extLst>
      <p:ext uri="{BB962C8B-B14F-4D97-AF65-F5344CB8AC3E}">
        <p14:creationId xmlns:p14="http://schemas.microsoft.com/office/powerpoint/2010/main" val="4216334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подзаголовок_темн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>
            <a:extLst>
              <a:ext uri="{FF2B5EF4-FFF2-40B4-BE49-F238E27FC236}">
                <a16:creationId xmlns:a16="http://schemas.microsoft.com/office/drawing/2014/main" id="{62F5F172-4910-5E88-76E2-039642DE860D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E411D5A-5347-180B-A627-47C00ED1BD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C9A2C13-8813-690E-65BC-5F555C5C3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BA33C99D-1F4D-3CB5-B7D3-A14CF7131C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4000" y="2376000"/>
            <a:ext cx="16097575" cy="1712360"/>
          </a:xfrm>
          <a:prstGeom prst="rect">
            <a:avLst/>
          </a:prstGeom>
        </p:spPr>
        <p:txBody>
          <a:bodyPr lIns="0" tIns="36000" rIns="0" bIns="0"/>
          <a:lstStyle>
            <a:lvl1pPr>
              <a:spcAft>
                <a:spcPts val="3000"/>
              </a:spcAft>
              <a:defRPr sz="36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Подзаголовок на случай, если из заголовка не до конца понятно, о чём пойдет речь. Если подзаголовок не нужен — просто удали его</a:t>
            </a:r>
          </a:p>
        </p:txBody>
      </p:sp>
    </p:spTree>
    <p:extLst>
      <p:ext uri="{BB962C8B-B14F-4D97-AF65-F5344CB8AC3E}">
        <p14:creationId xmlns:p14="http://schemas.microsoft.com/office/powerpoint/2010/main" val="335740627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пиктограммы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D2F2E9B-267A-D74E-BDE4-F0545E327C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F10A1FE-E1CA-254D-BA86-1C6AB57259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Заголовок 3">
            <a:extLst>
              <a:ext uri="{FF2B5EF4-FFF2-40B4-BE49-F238E27FC236}">
                <a16:creationId xmlns:a16="http://schemas.microsoft.com/office/drawing/2014/main" id="{34013F25-78B4-4141-97A7-04B0123FC2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1A719755-02DF-A443-B9A4-22DBA092A6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1" y="7455428"/>
            <a:ext cx="6584849" cy="4060297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A25FAA23-D708-2F47-89EE-1506A238C16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906400" y="7455428"/>
            <a:ext cx="6584849" cy="4060297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D95AA5DD-8F39-D943-A674-08CB46760E9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6230502" y="7455428"/>
            <a:ext cx="6584849" cy="4060297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14" name="Рисунок 2">
            <a:extLst>
              <a:ext uri="{FF2B5EF4-FFF2-40B4-BE49-F238E27FC236}">
                <a16:creationId xmlns:a16="http://schemas.microsoft.com/office/drawing/2014/main" id="{EE43F7BE-93A2-0043-BFDC-BB3FA2ACAB8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79563" y="4234715"/>
            <a:ext cx="2925477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B25CCFA3-8B97-5A40-AA50-87E8A13E339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905224" y="4234715"/>
            <a:ext cx="2925477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81A3FFD3-33D2-6043-8F3D-69D7A54B974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16229782" y="4234715"/>
            <a:ext cx="2925477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</p:spTree>
    <p:extLst>
      <p:ext uri="{BB962C8B-B14F-4D97-AF65-F5344CB8AC3E}">
        <p14:creationId xmlns:p14="http://schemas.microsoft.com/office/powerpoint/2010/main" val="236184506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пиктограммы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BF8AC81-C369-C940-A083-BF9DDAA5A8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9DFE2CB-D51A-1145-BBC9-E6F46C48FE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5" name="Заголовок 3">
            <a:extLst>
              <a:ext uri="{FF2B5EF4-FFF2-40B4-BE49-F238E27FC236}">
                <a16:creationId xmlns:a16="http://schemas.microsoft.com/office/drawing/2014/main" id="{73FABF5D-A3D2-774B-90FE-1A4AC11A0E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1BA67519-7FF6-6A4D-AA35-DD4676EF51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2" y="7455428"/>
            <a:ext cx="4752873" cy="4060297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29" name="Рисунок 2">
            <a:extLst>
              <a:ext uri="{FF2B5EF4-FFF2-40B4-BE49-F238E27FC236}">
                <a16:creationId xmlns:a16="http://schemas.microsoft.com/office/drawing/2014/main" id="{07DEE891-3469-564C-B6BE-5FDA03A0E6D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79563" y="4234715"/>
            <a:ext cx="2925477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  <p:sp>
        <p:nvSpPr>
          <p:cNvPr id="30" name="Текст 3">
            <a:extLst>
              <a:ext uri="{FF2B5EF4-FFF2-40B4-BE49-F238E27FC236}">
                <a16:creationId xmlns:a16="http://schemas.microsoft.com/office/drawing/2014/main" id="{ACA28A7C-23D1-B048-AD02-4F2935C5527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79644" y="7455428"/>
            <a:ext cx="4747232" cy="4060297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31" name="Рисунок 2">
            <a:extLst>
              <a:ext uri="{FF2B5EF4-FFF2-40B4-BE49-F238E27FC236}">
                <a16:creationId xmlns:a16="http://schemas.microsoft.com/office/drawing/2014/main" id="{0A210F1D-744E-964A-ACF1-3D683FC6F0F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077538" y="4234715"/>
            <a:ext cx="2925477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  <p:sp>
        <p:nvSpPr>
          <p:cNvPr id="32" name="Текст 3">
            <a:extLst>
              <a:ext uri="{FF2B5EF4-FFF2-40B4-BE49-F238E27FC236}">
                <a16:creationId xmlns:a16="http://schemas.microsoft.com/office/drawing/2014/main" id="{EA6FB9E2-4FC7-DB4A-BBC2-2B19A7FDB3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572807" y="7455428"/>
            <a:ext cx="4745232" cy="4060297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33" name="Рисунок 2">
            <a:extLst>
              <a:ext uri="{FF2B5EF4-FFF2-40B4-BE49-F238E27FC236}">
                <a16:creationId xmlns:a16="http://schemas.microsoft.com/office/drawing/2014/main" id="{88F39D33-7ADF-ED46-BCC5-341882E6AF4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2572650" y="4234715"/>
            <a:ext cx="2925477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  <p:sp>
        <p:nvSpPr>
          <p:cNvPr id="34" name="Текст 3">
            <a:extLst>
              <a:ext uri="{FF2B5EF4-FFF2-40B4-BE49-F238E27FC236}">
                <a16:creationId xmlns:a16="http://schemas.microsoft.com/office/drawing/2014/main" id="{21FFDC78-F317-FC4E-B13A-8E21382D5F4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8057798" y="7455428"/>
            <a:ext cx="4754577" cy="4060297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35" name="Рисунок 2">
            <a:extLst>
              <a:ext uri="{FF2B5EF4-FFF2-40B4-BE49-F238E27FC236}">
                <a16:creationId xmlns:a16="http://schemas.microsoft.com/office/drawing/2014/main" id="{8F1AE6B9-5E2B-C046-9C13-7810851DDB2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8057642" y="4234715"/>
            <a:ext cx="2925477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</p:spTree>
    <p:extLst>
      <p:ext uri="{BB962C8B-B14F-4D97-AF65-F5344CB8AC3E}">
        <p14:creationId xmlns:p14="http://schemas.microsoft.com/office/powerpoint/2010/main" val="301112542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пиктограмм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05880279-9E00-5746-BEDF-976B372961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223FA0BE-FCB1-DD41-9AFE-6B2C787FB1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0" name="Заголовок 3">
            <a:extLst>
              <a:ext uri="{FF2B5EF4-FFF2-40B4-BE49-F238E27FC236}">
                <a16:creationId xmlns:a16="http://schemas.microsoft.com/office/drawing/2014/main" id="{F0125504-5AC3-DA40-B8E8-E1DAF443D7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28" name="Рисунок 2">
            <a:extLst>
              <a:ext uri="{FF2B5EF4-FFF2-40B4-BE49-F238E27FC236}">
                <a16:creationId xmlns:a16="http://schemas.microsoft.com/office/drawing/2014/main" id="{C5FF8DA1-67B6-6442-A9F0-752AD164517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97016" y="4570665"/>
            <a:ext cx="2547947" cy="2134421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  <p:sp>
        <p:nvSpPr>
          <p:cNvPr id="31" name="Текст 3">
            <a:extLst>
              <a:ext uri="{FF2B5EF4-FFF2-40B4-BE49-F238E27FC236}">
                <a16:creationId xmlns:a16="http://schemas.microsoft.com/office/drawing/2014/main" id="{B711B0C0-FDBC-FC48-87F0-86BD38D7C9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2" y="7455428"/>
            <a:ext cx="3649561" cy="4060297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33" name="Рисунок 2">
            <a:extLst>
              <a:ext uri="{FF2B5EF4-FFF2-40B4-BE49-F238E27FC236}">
                <a16:creationId xmlns:a16="http://schemas.microsoft.com/office/drawing/2014/main" id="{CEA5D801-8EAB-2940-8172-8C230088CE8D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5987286" y="4570665"/>
            <a:ext cx="2547947" cy="2134421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  <p:sp>
        <p:nvSpPr>
          <p:cNvPr id="35" name="Рисунок 2">
            <a:extLst>
              <a:ext uri="{FF2B5EF4-FFF2-40B4-BE49-F238E27FC236}">
                <a16:creationId xmlns:a16="http://schemas.microsoft.com/office/drawing/2014/main" id="{295BD79E-FE02-FB47-89A7-EB7F457532CF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10371694" y="4570665"/>
            <a:ext cx="2547947" cy="2134421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  <p:sp>
        <p:nvSpPr>
          <p:cNvPr id="37" name="Рисунок 2">
            <a:extLst>
              <a:ext uri="{FF2B5EF4-FFF2-40B4-BE49-F238E27FC236}">
                <a16:creationId xmlns:a16="http://schemas.microsoft.com/office/drawing/2014/main" id="{3964D1A7-A05F-EC41-8983-D16EAA3DD07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14764086" y="4570665"/>
            <a:ext cx="2547947" cy="2134421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  <p:sp>
        <p:nvSpPr>
          <p:cNvPr id="39" name="Рисунок 2">
            <a:extLst>
              <a:ext uri="{FF2B5EF4-FFF2-40B4-BE49-F238E27FC236}">
                <a16:creationId xmlns:a16="http://schemas.microsoft.com/office/drawing/2014/main" id="{8085B9D2-B6D5-824B-B850-56C7D8D7E1C9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19158326" y="4570665"/>
            <a:ext cx="2547947" cy="2134421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 dirty="0"/>
              <a:t>Окно для вставки пиктограммы </a:t>
            </a:r>
            <a:r>
              <a:rPr lang="en-US" dirty="0"/>
              <a:t>PNG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0EDA15CB-9243-E347-BA03-78B7EC321579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5984810" y="7455428"/>
            <a:ext cx="3649561" cy="4060297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41" name="Текст 3">
            <a:extLst>
              <a:ext uri="{FF2B5EF4-FFF2-40B4-BE49-F238E27FC236}">
                <a16:creationId xmlns:a16="http://schemas.microsoft.com/office/drawing/2014/main" id="{3F43B244-32A0-CA42-BF7C-1B7642AEC78B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10380365" y="7455428"/>
            <a:ext cx="3649561" cy="4060297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id="{A19F0E9B-AF51-5A4B-931E-7C089D8E9042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14773198" y="7455428"/>
            <a:ext cx="3649561" cy="4060297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43" name="Текст 3">
            <a:extLst>
              <a:ext uri="{FF2B5EF4-FFF2-40B4-BE49-F238E27FC236}">
                <a16:creationId xmlns:a16="http://schemas.microsoft.com/office/drawing/2014/main" id="{FE03F3F4-9505-9447-B902-4F8D7509E515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9171516" y="7455428"/>
            <a:ext cx="3649561" cy="4060297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691474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большое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0239275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10239275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6C91E51-60DC-9F4C-BC54-EE9BDB13F6D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2572049" y="0"/>
            <a:ext cx="11810364" cy="13716000"/>
          </a:xfrm>
        </p:spPr>
        <p:txBody>
          <a:bodyPr bIns="54000"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 dirty="0"/>
              <a:t>Окно для вставки фотографии, иллюстрации</a:t>
            </a:r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021A6DA9-00F7-2E4D-A607-2B4774BAD0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1" y="3431440"/>
            <a:ext cx="10239274" cy="8817710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 sz="3200"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 sz="3200"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305485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е изображен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905864" y="12624682"/>
            <a:ext cx="11707824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05864" y="547141"/>
            <a:ext cx="13906511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6C91E51-60DC-9F4C-BC54-EE9BDB13F6D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8172450" cy="13716000"/>
          </a:xfrm>
        </p:spPr>
        <p:txBody>
          <a:bodyPr tIns="0" bIns="0"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 dirty="0"/>
              <a:t>Окно для вставки фотографии, иллюстрации</a:t>
            </a:r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3759D08E-DECD-BB4C-87C7-900B554BF8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906399" y="3431440"/>
            <a:ext cx="13905975" cy="8817710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 sz="3200"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 sz="3200"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11293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51D18458-3918-4B43-83CC-BE9872AE62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6231235" y="3455988"/>
            <a:ext cx="6581140" cy="8793162"/>
          </a:xfrm>
          <a:noFill/>
        </p:spPr>
        <p:txBody>
          <a:bodyPr tIns="180000" bIns="0"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 dirty="0"/>
              <a:t>Окно для вставки фотографии, иллюстрации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DBE36696-F982-B440-93D7-FD7AE18278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1" y="3431440"/>
            <a:ext cx="13896874" cy="8817710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 sz="3200"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 sz="3200"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579223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51D18458-3918-4B43-83CC-BE9872AE62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87599" y="3463290"/>
            <a:ext cx="13896875" cy="8785860"/>
          </a:xfrm>
        </p:spPr>
        <p:txBody>
          <a:bodyPr tIns="180000" bIns="0"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 dirty="0"/>
              <a:t>Окно для вставки фотографии,</a:t>
            </a:r>
            <a:br>
              <a:rPr lang="en-US" dirty="0"/>
            </a:br>
            <a:r>
              <a:rPr lang="ru-RU" dirty="0"/>
              <a:t>иллюстрации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1E07366D-205F-E342-9442-335AF82B07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228800" y="3431440"/>
            <a:ext cx="6583575" cy="8817710"/>
          </a:xfrm>
        </p:spPr>
        <p:txBody>
          <a:bodyPr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lvl1pPr>
            <a:lvl2pPr marL="720000" marR="0" indent="-719964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/>
            </a:lvl3pPr>
            <a:lvl4pPr marL="720000" marR="0" indent="-715963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52697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51D18458-3918-4B43-83CC-BE9872AE62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87599" y="3463290"/>
            <a:ext cx="21224776" cy="8785860"/>
          </a:xfrm>
        </p:spPr>
        <p:txBody>
          <a:bodyPr tIns="468000" bIns="0"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 dirty="0"/>
              <a:t>Окно для вставки фотографии, иллюстрации</a:t>
            </a:r>
          </a:p>
        </p:txBody>
      </p:sp>
    </p:spTree>
    <p:extLst>
      <p:ext uri="{BB962C8B-B14F-4D97-AF65-F5344CB8AC3E}">
        <p14:creationId xmlns:p14="http://schemas.microsoft.com/office/powerpoint/2010/main" val="267347604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51D18458-3918-4B43-83CC-BE9872AE62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87599" y="3463290"/>
            <a:ext cx="10239276" cy="8785860"/>
          </a:xfrm>
        </p:spPr>
        <p:txBody>
          <a:bodyPr tIns="180000" bIns="0"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 dirty="0"/>
              <a:t>Окно для вставки фотографии,</a:t>
            </a:r>
            <a:br>
              <a:rPr lang="ru-RU" dirty="0"/>
            </a:br>
            <a:r>
              <a:rPr lang="ru-RU" dirty="0"/>
              <a:t>иллюстрации</a:t>
            </a:r>
          </a:p>
        </p:txBody>
      </p:sp>
      <p:sp>
        <p:nvSpPr>
          <p:cNvPr id="6" name="Рисунок 2">
            <a:extLst>
              <a:ext uri="{FF2B5EF4-FFF2-40B4-BE49-F238E27FC236}">
                <a16:creationId xmlns:a16="http://schemas.microsoft.com/office/drawing/2014/main" id="{4D80212A-4362-B54E-94D4-393F5D1CB6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572806" y="3463290"/>
            <a:ext cx="10239276" cy="8785860"/>
          </a:xfrm>
        </p:spPr>
        <p:txBody>
          <a:bodyPr tIns="180000" bIns="0"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 dirty="0"/>
              <a:t>Окно для вставки фотографии,</a:t>
            </a:r>
            <a:br>
              <a:rPr lang="ru-RU" dirty="0"/>
            </a:br>
            <a:r>
              <a:rPr lang="ru-RU" dirty="0"/>
              <a:t>иллюстрации</a:t>
            </a:r>
          </a:p>
        </p:txBody>
      </p:sp>
    </p:spTree>
    <p:extLst>
      <p:ext uri="{BB962C8B-B14F-4D97-AF65-F5344CB8AC3E}">
        <p14:creationId xmlns:p14="http://schemas.microsoft.com/office/powerpoint/2010/main" val="58330938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51D18458-3918-4B43-83CC-BE9872AE62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87599" y="3463290"/>
            <a:ext cx="6584851" cy="8785860"/>
          </a:xfrm>
        </p:spPr>
        <p:txBody>
          <a:bodyPr tIns="180000" bIns="0"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 dirty="0"/>
              <a:t>Окно для вставки фотографии,</a:t>
            </a:r>
            <a:br>
              <a:rPr lang="ru-RU" dirty="0"/>
            </a:br>
            <a:r>
              <a:rPr lang="ru-RU" dirty="0"/>
              <a:t>иллюстрации</a:t>
            </a:r>
          </a:p>
        </p:txBody>
      </p:sp>
      <p:sp>
        <p:nvSpPr>
          <p:cNvPr id="7" name="Рисунок 2">
            <a:extLst>
              <a:ext uri="{FF2B5EF4-FFF2-40B4-BE49-F238E27FC236}">
                <a16:creationId xmlns:a16="http://schemas.microsoft.com/office/drawing/2014/main" id="{08A2693F-48EF-E14E-9B89-421D6299B2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905504" y="3463290"/>
            <a:ext cx="6578971" cy="8785860"/>
          </a:xfrm>
        </p:spPr>
        <p:txBody>
          <a:bodyPr tIns="180000" bIns="0"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 dirty="0"/>
              <a:t>Окно для вставки фотографии,</a:t>
            </a:r>
            <a:br>
              <a:rPr lang="ru-RU" dirty="0"/>
            </a:br>
            <a:r>
              <a:rPr lang="ru-RU" dirty="0"/>
              <a:t>иллюстрации</a:t>
            </a:r>
          </a:p>
        </p:txBody>
      </p:sp>
      <p:sp>
        <p:nvSpPr>
          <p:cNvPr id="9" name="Рисунок 2">
            <a:extLst>
              <a:ext uri="{FF2B5EF4-FFF2-40B4-BE49-F238E27FC236}">
                <a16:creationId xmlns:a16="http://schemas.microsoft.com/office/drawing/2014/main" id="{D43D93D4-A86E-1248-B402-BACDE7FB57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228458" y="3463290"/>
            <a:ext cx="6583917" cy="8785860"/>
          </a:xfrm>
        </p:spPr>
        <p:txBody>
          <a:bodyPr tIns="180000" bIns="0"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 dirty="0"/>
              <a:t>Окно для вставки фотографии,</a:t>
            </a:r>
            <a:br>
              <a:rPr lang="ru-RU" dirty="0"/>
            </a:br>
            <a:r>
              <a:rPr lang="ru-RU" dirty="0"/>
              <a:t>иллюстрации</a:t>
            </a:r>
          </a:p>
        </p:txBody>
      </p:sp>
    </p:spTree>
    <p:extLst>
      <p:ext uri="{BB962C8B-B14F-4D97-AF65-F5344CB8AC3E}">
        <p14:creationId xmlns:p14="http://schemas.microsoft.com/office/powerpoint/2010/main" val="1751142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 текстовым блоком_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E2E1D8-A8FD-4F4D-9760-DE2B5FE20F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E98DA7-8DF9-9948-95F5-7937E922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>
              <a:defRPr sz="72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91A6A2-C5BD-449B-AA2D-25E531DFDFF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00367" y="4428457"/>
            <a:ext cx="16081208" cy="6661150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2400"/>
              </a:spcAft>
              <a:defRPr lang="ru-RU" sz="4000" b="0" i="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40000" indent="-540000"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40000" indent="-540000">
              <a:spcAft>
                <a:spcPts val="2400"/>
              </a:spcAft>
              <a:buClr>
                <a:schemeClr val="accent1"/>
              </a:buClr>
              <a:buSzPct val="100000"/>
              <a:buFont typeface="+mj-lt"/>
              <a:buAutoNum type="arabicPeriod"/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0" indent="0">
              <a:spcAft>
                <a:spcPts val="2400"/>
              </a:spcAft>
              <a:buClr>
                <a:schemeClr val="bg1"/>
              </a:buClr>
              <a:buSzPct val="80000"/>
              <a:buFont typeface="Wingdings" panose="05000000000000000000" pitchFamily="2" charset="2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spcAft>
                <a:spcPts val="2400"/>
              </a:spcAft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Маркированный список</a:t>
            </a:r>
          </a:p>
          <a:p>
            <a:pPr lvl="2"/>
            <a:r>
              <a:rPr lang="ru-RU"/>
              <a:t>Нумерованный список</a:t>
            </a:r>
          </a:p>
          <a:p>
            <a:pPr marL="0" lv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FontTx/>
              <a:buNone/>
            </a:pPr>
            <a:r>
              <a:rPr lang="ru-RU"/>
              <a:t>Четвертый уровень</a:t>
            </a:r>
          </a:p>
          <a:p>
            <a:pPr marL="0" lv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FontTx/>
              <a:buNone/>
            </a:pPr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0707589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во весь 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2">
            <a:extLst>
              <a:ext uri="{FF2B5EF4-FFF2-40B4-BE49-F238E27FC236}">
                <a16:creationId xmlns:a16="http://schemas.microsoft.com/office/drawing/2014/main" id="{EA502E89-DEA8-6F45-8073-569B507DB42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24382413" cy="13716000"/>
          </a:xfrm>
          <a:prstGeom prst="rect">
            <a:avLst/>
          </a:prstGeom>
        </p:spPr>
        <p:txBody>
          <a:bodyPr tIns="251999"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 dirty="0"/>
              <a:t>Окно для вставки фотографии, иллюстрации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8EC28-5BE0-7E49-9412-397DBC16A3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79FD6-9EE1-764D-9BF1-8C9BF659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2737839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B61AA1D6-93BC-7E46-B43D-C6BE24CBC4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42000" y="10050462"/>
            <a:ext cx="12449174" cy="1828801"/>
          </a:xfrm>
        </p:spPr>
        <p:txBody>
          <a:bodyPr lIns="0" tIns="0" rIns="0" bIns="27000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aseline="0">
                <a:latin typeface="+mn-lt"/>
              </a:defRPr>
            </a:lvl1pPr>
            <a:lvl2pPr marL="914354" indent="0" algn="ctr">
              <a:buNone/>
              <a:defRPr sz="4000"/>
            </a:lvl2pPr>
            <a:lvl3pPr marL="1828710" indent="0" algn="ctr">
              <a:buNone/>
              <a:defRPr sz="3600"/>
            </a:lvl3pPr>
            <a:lvl4pPr marL="2743064" indent="0" algn="ctr">
              <a:buNone/>
              <a:defRPr sz="3200"/>
            </a:lvl4pPr>
            <a:lvl5pPr marL="3657419" indent="0" algn="ctr">
              <a:buNone/>
              <a:defRPr sz="3200"/>
            </a:lvl5pPr>
            <a:lvl6pPr marL="4571773" indent="0" algn="ctr">
              <a:buNone/>
              <a:defRPr sz="3200"/>
            </a:lvl6pPr>
            <a:lvl7pPr marL="5486127" indent="0" algn="ctr">
              <a:buNone/>
              <a:defRPr sz="3200"/>
            </a:lvl7pPr>
            <a:lvl8pPr marL="6400483" indent="0" algn="ctr">
              <a:buNone/>
              <a:defRPr sz="3200"/>
            </a:lvl8pPr>
            <a:lvl9pPr marL="7314837" indent="0" algn="ctr">
              <a:buNone/>
              <a:defRPr sz="3200"/>
            </a:lvl9pPr>
          </a:lstStyle>
          <a:p>
            <a:r>
              <a:rPr lang="ru-RU" dirty="0"/>
              <a:t>Автор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052160" y="3111500"/>
            <a:ext cx="19406838" cy="6213475"/>
          </a:xfrm>
        </p:spPr>
        <p:txBody>
          <a:bodyPr tIns="180000" anchor="ctr">
            <a:noAutofit/>
          </a:bodyPr>
          <a:lstStyle>
            <a:lvl1pPr marL="0" indent="0"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defRPr sz="9600" baseline="0"/>
            </a:lvl1pPr>
          </a:lstStyle>
          <a:p>
            <a:pPr lvl="0"/>
            <a:r>
              <a:rPr lang="ru-RU" dirty="0"/>
              <a:t>Цитата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4266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д (фон чёрный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AD3B634B-388F-A448-9977-928240B537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4750DB9-1050-F946-A127-D0A81371C6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Заголовок 3">
            <a:extLst>
              <a:ext uri="{FF2B5EF4-FFF2-40B4-BE49-F238E27FC236}">
                <a16:creationId xmlns:a16="http://schemas.microsoft.com/office/drawing/2014/main" id="{E93341BD-A05E-7146-B509-3E298CC0F2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578235F-978B-214B-8415-D194E2679F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91537" y="3104579"/>
            <a:ext cx="21220838" cy="9144571"/>
          </a:xfrm>
        </p:spPr>
        <p:txBody>
          <a:bodyPr tIns="180000"/>
          <a:lstStyle>
            <a:lvl1pPr>
              <a:lnSpc>
                <a:spcPct val="1500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defRPr>
            </a:lvl1pPr>
          </a:lstStyle>
          <a:p>
            <a:r>
              <a:rPr lang="ru-RU" dirty="0"/>
              <a:t>Код</a:t>
            </a:r>
          </a:p>
        </p:txBody>
      </p:sp>
    </p:spTree>
    <p:extLst>
      <p:ext uri="{BB962C8B-B14F-4D97-AF65-F5344CB8AC3E}">
        <p14:creationId xmlns:p14="http://schemas.microsoft.com/office/powerpoint/2010/main" val="47610821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д (фон белы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56CB4852-24CC-9546-8775-D111FA686A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E609C07-4ABA-9149-94E6-B2C8983AFC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Заголовок 3">
            <a:extLst>
              <a:ext uri="{FF2B5EF4-FFF2-40B4-BE49-F238E27FC236}">
                <a16:creationId xmlns:a16="http://schemas.microsoft.com/office/drawing/2014/main" id="{45484853-AF1C-9C4F-87F8-C9C5A3EDBD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0" y="547141"/>
            <a:ext cx="21232812" cy="14546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Заголовок</a:t>
            </a:r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id="{DC83B333-F3B4-444F-8A46-A3EA094A31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91537" y="3104579"/>
            <a:ext cx="21220838" cy="9144571"/>
          </a:xfrm>
        </p:spPr>
        <p:txBody>
          <a:bodyPr tIns="180000"/>
          <a:lstStyle>
            <a:lvl1pPr>
              <a:lnSpc>
                <a:spcPct val="150000"/>
              </a:lnSpc>
              <a:spcBef>
                <a:spcPts val="600"/>
              </a:spcBef>
              <a:defRPr b="0" i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defRPr>
            </a:lvl1pPr>
          </a:lstStyle>
          <a:p>
            <a:r>
              <a:rPr lang="ru-RU" dirty="0"/>
              <a:t>Код</a:t>
            </a:r>
          </a:p>
        </p:txBody>
      </p:sp>
    </p:spTree>
    <p:extLst>
      <p:ext uri="{BB962C8B-B14F-4D97-AF65-F5344CB8AC3E}">
        <p14:creationId xmlns:p14="http://schemas.microsoft.com/office/powerpoint/2010/main" val="239124225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_r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5">
            <a:extLst>
              <a:ext uri="{FF2B5EF4-FFF2-40B4-BE49-F238E27FC236}">
                <a16:creationId xmlns:a16="http://schemas.microsoft.com/office/drawing/2014/main" id="{C09B87DF-F74F-C84C-8E71-045F945C69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4665" y="7496175"/>
            <a:ext cx="8418163" cy="820513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+mj-lt"/>
              </a:defRPr>
            </a:lvl1pPr>
          </a:lstStyle>
          <a:p>
            <a:pPr lvl="0"/>
            <a:r>
              <a:rPr lang="ru-RU" dirty="0"/>
              <a:t>Имя и</a:t>
            </a:r>
            <a:r>
              <a:rPr lang="en-US" dirty="0"/>
              <a:t> </a:t>
            </a:r>
            <a:r>
              <a:rPr lang="ru-RU" dirty="0"/>
              <a:t>Фамилия</a:t>
            </a:r>
          </a:p>
        </p:txBody>
      </p:sp>
      <p:sp>
        <p:nvSpPr>
          <p:cNvPr id="12" name="Текст 13">
            <a:extLst>
              <a:ext uri="{FF2B5EF4-FFF2-40B4-BE49-F238E27FC236}">
                <a16:creationId xmlns:a16="http://schemas.microsoft.com/office/drawing/2014/main" id="{83029A49-DE31-E64A-A86E-7056DB181F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2000" y="8553438"/>
            <a:ext cx="8418163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6B16E7C6-92E3-6843-B9BE-BFA1FBEB69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35300" y="3477893"/>
            <a:ext cx="18314988" cy="3656332"/>
          </a:xfrm>
        </p:spPr>
        <p:txBody>
          <a:bodyPr tIns="0" bIns="162000" anchor="b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ru-RU" dirty="0"/>
              <a:t>Спасибо</a:t>
            </a:r>
          </a:p>
        </p:txBody>
      </p:sp>
      <p:sp>
        <p:nvSpPr>
          <p:cNvPr id="20" name="Текст 13">
            <a:extLst>
              <a:ext uri="{FF2B5EF4-FFF2-40B4-BE49-F238E27FC236}">
                <a16:creationId xmlns:a16="http://schemas.microsoft.com/office/drawing/2014/main" id="{6DE52A79-8184-B048-AE45-4960F2F1B5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75075" y="10044472"/>
            <a:ext cx="7685088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логин@</a:t>
            </a:r>
            <a:r>
              <a:rPr lang="en-US" dirty="0" err="1"/>
              <a:t>yandex-team.ru</a:t>
            </a:r>
            <a:endParaRPr lang="en-US" dirty="0"/>
          </a:p>
        </p:txBody>
      </p:sp>
      <p:sp>
        <p:nvSpPr>
          <p:cNvPr id="24" name="Текст 13">
            <a:extLst>
              <a:ext uri="{FF2B5EF4-FFF2-40B4-BE49-F238E27FC236}">
                <a16:creationId xmlns:a16="http://schemas.microsoft.com/office/drawing/2014/main" id="{189F932A-831C-6E4F-83E8-CFBA348AF3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75073" y="10788728"/>
            <a:ext cx="7685089" cy="720187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@</a:t>
            </a:r>
            <a:r>
              <a:rPr lang="en-US" dirty="0"/>
              <a:t>username</a:t>
            </a:r>
          </a:p>
        </p:txBody>
      </p:sp>
      <p:sp>
        <p:nvSpPr>
          <p:cNvPr id="25" name="Текст 5">
            <a:extLst>
              <a:ext uri="{FF2B5EF4-FFF2-40B4-BE49-F238E27FC236}">
                <a16:creationId xmlns:a16="http://schemas.microsoft.com/office/drawing/2014/main" id="{71328253-70E3-5C47-993B-51E50AED832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66751" y="7496175"/>
            <a:ext cx="8783537" cy="820513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+mj-lt"/>
              </a:defRPr>
            </a:lvl1pPr>
          </a:lstStyle>
          <a:p>
            <a:pPr lvl="0"/>
            <a:r>
              <a:rPr lang="ru-RU" dirty="0"/>
              <a:t>Имя и</a:t>
            </a:r>
            <a:r>
              <a:rPr lang="en-US" dirty="0"/>
              <a:t> </a:t>
            </a:r>
            <a:r>
              <a:rPr lang="ru-RU" dirty="0"/>
              <a:t>Фамилия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id="{6A552FD6-ABD1-D64D-9FF6-E553B0A556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566751" y="8553438"/>
            <a:ext cx="8783537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7" name="Текст 13">
            <a:extLst>
              <a:ext uri="{FF2B5EF4-FFF2-40B4-BE49-F238E27FC236}">
                <a16:creationId xmlns:a16="http://schemas.microsoft.com/office/drawing/2014/main" id="{7207650D-8903-7C4E-9AEE-D86AEB38CA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290549" y="10044472"/>
            <a:ext cx="8059651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логин@</a:t>
            </a:r>
            <a:r>
              <a:rPr lang="en-US" dirty="0" err="1"/>
              <a:t>yandex-team.ru</a:t>
            </a:r>
            <a:endParaRPr lang="en-US" dirty="0"/>
          </a:p>
        </p:txBody>
      </p:sp>
      <p:sp>
        <p:nvSpPr>
          <p:cNvPr id="30" name="Текст 13">
            <a:extLst>
              <a:ext uri="{FF2B5EF4-FFF2-40B4-BE49-F238E27FC236}">
                <a16:creationId xmlns:a16="http://schemas.microsoft.com/office/drawing/2014/main" id="{3BB70EA8-80F5-E34B-BB07-E65613EA8DD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290548" y="10788728"/>
            <a:ext cx="8059652" cy="720187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@</a:t>
            </a:r>
            <a:r>
              <a:rPr lang="en-US" dirty="0"/>
              <a:t>username</a:t>
            </a:r>
          </a:p>
        </p:txBody>
      </p:sp>
      <p:sp>
        <p:nvSpPr>
          <p:cNvPr id="31" name="Рисунок 10">
            <a:extLst>
              <a:ext uri="{FF2B5EF4-FFF2-40B4-BE49-F238E27FC236}">
                <a16:creationId xmlns:a16="http://schemas.microsoft.com/office/drawing/2014/main" id="{EDCF3707-D507-EE43-908E-05F8BD123C22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12566751" y="10830539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sp>
        <p:nvSpPr>
          <p:cNvPr id="33" name="Рисунок 10">
            <a:extLst>
              <a:ext uri="{FF2B5EF4-FFF2-40B4-BE49-F238E27FC236}">
                <a16:creationId xmlns:a16="http://schemas.microsoft.com/office/drawing/2014/main" id="{338C2023-7709-FA4E-82B3-344C61A157ED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566751" y="10092416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sp>
        <p:nvSpPr>
          <p:cNvPr id="34" name="Рисунок 10">
            <a:extLst>
              <a:ext uri="{FF2B5EF4-FFF2-40B4-BE49-F238E27FC236}">
                <a16:creationId xmlns:a16="http://schemas.microsoft.com/office/drawing/2014/main" id="{FEEA7C5F-02DF-494E-A3DD-371DBF79D422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042000" y="10830539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sp>
        <p:nvSpPr>
          <p:cNvPr id="35" name="Рисунок 10">
            <a:extLst>
              <a:ext uri="{FF2B5EF4-FFF2-40B4-BE49-F238E27FC236}">
                <a16:creationId xmlns:a16="http://schemas.microsoft.com/office/drawing/2014/main" id="{234FC2DF-131A-424E-98BF-B350AB6AFA20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042000" y="10092416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sp>
        <p:nvSpPr>
          <p:cNvPr id="23" name="Рисунок 9">
            <a:extLst>
              <a:ext uri="{FF2B5EF4-FFF2-40B4-BE49-F238E27FC236}">
                <a16:creationId xmlns:a16="http://schemas.microsoft.com/office/drawing/2014/main" id="{CE948354-65EA-4A45-A248-16350434ABB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84475" y="1753711"/>
            <a:ext cx="5865814" cy="1227234"/>
          </a:xfrm>
          <a:noFill/>
          <a:ln>
            <a:noFill/>
          </a:ln>
        </p:spPr>
        <p:txBody>
          <a:bodyPr tIns="594000">
            <a:noAutofit/>
          </a:bodyPr>
          <a:lstStyle>
            <a:lvl1pPr marL="0" indent="0" algn="ctr">
              <a:buFontTx/>
              <a:buNone/>
              <a:defRPr sz="3200" b="0" i="0" baseline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 dirty="0"/>
              <a:t>Логотип</a:t>
            </a:r>
            <a:r>
              <a:rPr lang="en-US" dirty="0"/>
              <a:t> </a:t>
            </a:r>
            <a:r>
              <a:rPr lang="ru-RU" dirty="0"/>
              <a:t>партнёра</a:t>
            </a:r>
            <a:r>
              <a:rPr lang="en-US" dirty="0"/>
              <a:t> </a:t>
            </a:r>
            <a:r>
              <a:rPr lang="ru-RU" dirty="0"/>
              <a:t>или</a:t>
            </a:r>
            <a:r>
              <a:rPr lang="en-US" dirty="0"/>
              <a:t> NDA</a:t>
            </a:r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54D8887-1C02-5F4B-99A9-5E9D8CF7E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90138" y="2211387"/>
            <a:ext cx="2217600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842006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_ru_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5">
            <a:extLst>
              <a:ext uri="{FF2B5EF4-FFF2-40B4-BE49-F238E27FC236}">
                <a16:creationId xmlns:a16="http://schemas.microsoft.com/office/drawing/2014/main" id="{C09B87DF-F74F-C84C-8E71-045F945C69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4665" y="7496175"/>
            <a:ext cx="8418163" cy="820513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+mj-lt"/>
              </a:defRPr>
            </a:lvl1pPr>
          </a:lstStyle>
          <a:p>
            <a:pPr lvl="0"/>
            <a:r>
              <a:rPr lang="ru-RU" dirty="0"/>
              <a:t>Имя и</a:t>
            </a:r>
            <a:r>
              <a:rPr lang="en-US" dirty="0"/>
              <a:t> </a:t>
            </a:r>
            <a:r>
              <a:rPr lang="ru-RU" dirty="0"/>
              <a:t>Фамилия</a:t>
            </a:r>
          </a:p>
        </p:txBody>
      </p:sp>
      <p:sp>
        <p:nvSpPr>
          <p:cNvPr id="12" name="Текст 13">
            <a:extLst>
              <a:ext uri="{FF2B5EF4-FFF2-40B4-BE49-F238E27FC236}">
                <a16:creationId xmlns:a16="http://schemas.microsoft.com/office/drawing/2014/main" id="{83029A49-DE31-E64A-A86E-7056DB181F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2000" y="8553438"/>
            <a:ext cx="8418163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6B16E7C6-92E3-6843-B9BE-BFA1FBEB69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35300" y="3477893"/>
            <a:ext cx="18314988" cy="3656332"/>
          </a:xfrm>
        </p:spPr>
        <p:txBody>
          <a:bodyPr tIns="0" bIns="162000" anchor="b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ru-RU" dirty="0"/>
              <a:t>Спасибо</a:t>
            </a:r>
          </a:p>
        </p:txBody>
      </p:sp>
      <p:sp>
        <p:nvSpPr>
          <p:cNvPr id="25" name="Текст 5">
            <a:extLst>
              <a:ext uri="{FF2B5EF4-FFF2-40B4-BE49-F238E27FC236}">
                <a16:creationId xmlns:a16="http://schemas.microsoft.com/office/drawing/2014/main" id="{71328253-70E3-5C47-993B-51E50AED832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66751" y="7496175"/>
            <a:ext cx="8783537" cy="820513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+mj-lt"/>
              </a:defRPr>
            </a:lvl1pPr>
          </a:lstStyle>
          <a:p>
            <a:pPr lvl="0"/>
            <a:r>
              <a:rPr lang="ru-RU" dirty="0"/>
              <a:t>Имя и</a:t>
            </a:r>
            <a:r>
              <a:rPr lang="en-US" dirty="0"/>
              <a:t> </a:t>
            </a:r>
            <a:r>
              <a:rPr lang="ru-RU" dirty="0"/>
              <a:t>Фамилия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id="{6A552FD6-ABD1-D64D-9FF6-E553B0A556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566751" y="8553438"/>
            <a:ext cx="8783537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pic>
        <p:nvPicPr>
          <p:cNvPr id="21" name="Рисунок 3">
            <a:extLst>
              <a:ext uri="{FF2B5EF4-FFF2-40B4-BE49-F238E27FC236}">
                <a16:creationId xmlns:a16="http://schemas.microsoft.com/office/drawing/2014/main" id="{ACFB3425-CFEE-784D-B66F-A0F8DE3642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5846" y="1821449"/>
            <a:ext cx="1551918" cy="1034612"/>
          </a:xfrm>
          <a:prstGeom prst="rect">
            <a:avLst/>
          </a:prstGeom>
        </p:spPr>
      </p:pic>
      <p:sp>
        <p:nvSpPr>
          <p:cNvPr id="22" name="Текст 13">
            <a:extLst>
              <a:ext uri="{FF2B5EF4-FFF2-40B4-BE49-F238E27FC236}">
                <a16:creationId xmlns:a16="http://schemas.microsoft.com/office/drawing/2014/main" id="{9C698637-29EF-B948-955D-0BE54DF113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75075" y="10044472"/>
            <a:ext cx="7685088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логин@</a:t>
            </a:r>
            <a:r>
              <a:rPr lang="en-US" dirty="0" err="1"/>
              <a:t>yandex-team.ru</a:t>
            </a:r>
            <a:endParaRPr lang="en-US" dirty="0"/>
          </a:p>
        </p:txBody>
      </p:sp>
      <p:sp>
        <p:nvSpPr>
          <p:cNvPr id="23" name="Текст 13">
            <a:extLst>
              <a:ext uri="{FF2B5EF4-FFF2-40B4-BE49-F238E27FC236}">
                <a16:creationId xmlns:a16="http://schemas.microsoft.com/office/drawing/2014/main" id="{D716F4C8-7CD5-5B47-B6A8-8F3367FA49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75073" y="10788728"/>
            <a:ext cx="7685089" cy="720187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@</a:t>
            </a:r>
            <a:r>
              <a:rPr lang="en-US" dirty="0"/>
              <a:t>username</a:t>
            </a:r>
          </a:p>
        </p:txBody>
      </p:sp>
      <p:sp>
        <p:nvSpPr>
          <p:cNvPr id="28" name="Текст 13">
            <a:extLst>
              <a:ext uri="{FF2B5EF4-FFF2-40B4-BE49-F238E27FC236}">
                <a16:creationId xmlns:a16="http://schemas.microsoft.com/office/drawing/2014/main" id="{F2B55DDA-5FAA-AE42-B240-543D860ABD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290549" y="10044472"/>
            <a:ext cx="8059651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логин@</a:t>
            </a:r>
            <a:r>
              <a:rPr lang="en-US" dirty="0" err="1"/>
              <a:t>yandex-team.ru</a:t>
            </a:r>
            <a:endParaRPr lang="en-US" dirty="0"/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098FF400-D7DE-C143-B74A-ECD241AC013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290548" y="10788728"/>
            <a:ext cx="8059652" cy="720187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@</a:t>
            </a:r>
            <a:r>
              <a:rPr lang="en-US" dirty="0"/>
              <a:t>username</a:t>
            </a:r>
          </a:p>
        </p:txBody>
      </p:sp>
      <p:sp>
        <p:nvSpPr>
          <p:cNvPr id="32" name="Рисунок 10">
            <a:extLst>
              <a:ext uri="{FF2B5EF4-FFF2-40B4-BE49-F238E27FC236}">
                <a16:creationId xmlns:a16="http://schemas.microsoft.com/office/drawing/2014/main" id="{6C1C3B2E-4F1A-4B47-A852-88E6E14D77AC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12566751" y="10830539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sp>
        <p:nvSpPr>
          <p:cNvPr id="36" name="Рисунок 10">
            <a:extLst>
              <a:ext uri="{FF2B5EF4-FFF2-40B4-BE49-F238E27FC236}">
                <a16:creationId xmlns:a16="http://schemas.microsoft.com/office/drawing/2014/main" id="{14BA5754-E667-764E-86EF-92F7435B74D3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566751" y="10092416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sp>
        <p:nvSpPr>
          <p:cNvPr id="37" name="Рисунок 10">
            <a:extLst>
              <a:ext uri="{FF2B5EF4-FFF2-40B4-BE49-F238E27FC236}">
                <a16:creationId xmlns:a16="http://schemas.microsoft.com/office/drawing/2014/main" id="{DF1625D4-4883-9D49-82BF-D1E7B810DF66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042000" y="10830539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sp>
        <p:nvSpPr>
          <p:cNvPr id="38" name="Рисунок 10">
            <a:extLst>
              <a:ext uri="{FF2B5EF4-FFF2-40B4-BE49-F238E27FC236}">
                <a16:creationId xmlns:a16="http://schemas.microsoft.com/office/drawing/2014/main" id="{EE88809E-56D9-7A47-A0F2-4E326EEF87EE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042000" y="10092416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89C2D9A-38DC-A847-97C1-3127CCD902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90138" y="2211387"/>
            <a:ext cx="2217600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54734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_e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6B16E7C6-92E3-6843-B9BE-BFA1FBEB69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35300" y="3477893"/>
            <a:ext cx="18314988" cy="3656332"/>
          </a:xfrm>
        </p:spPr>
        <p:txBody>
          <a:bodyPr tIns="0" bIns="162000" anchor="b" anchorCtr="0"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Thanks</a:t>
            </a:r>
            <a:endParaRPr lang="ru-RU" dirty="0"/>
          </a:p>
        </p:txBody>
      </p:sp>
      <p:sp>
        <p:nvSpPr>
          <p:cNvPr id="21" name="Текст 5">
            <a:extLst>
              <a:ext uri="{FF2B5EF4-FFF2-40B4-BE49-F238E27FC236}">
                <a16:creationId xmlns:a16="http://schemas.microsoft.com/office/drawing/2014/main" id="{EAE55469-0C21-1A45-9E51-211C7A9BFB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2000" y="7496175"/>
            <a:ext cx="8418163" cy="820513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  <a:endParaRPr lang="ru-RU" dirty="0"/>
          </a:p>
        </p:txBody>
      </p:sp>
      <p:sp>
        <p:nvSpPr>
          <p:cNvPr id="22" name="Текст 13">
            <a:extLst>
              <a:ext uri="{FF2B5EF4-FFF2-40B4-BE49-F238E27FC236}">
                <a16:creationId xmlns:a16="http://schemas.microsoft.com/office/drawing/2014/main" id="{47CE952D-A80F-7D46-9DDA-3082D6B788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2000" y="8553438"/>
            <a:ext cx="8418163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Position</a:t>
            </a:r>
            <a:endParaRPr lang="ru-RU" dirty="0"/>
          </a:p>
        </p:txBody>
      </p:sp>
      <p:sp>
        <p:nvSpPr>
          <p:cNvPr id="28" name="Текст 5">
            <a:extLst>
              <a:ext uri="{FF2B5EF4-FFF2-40B4-BE49-F238E27FC236}">
                <a16:creationId xmlns:a16="http://schemas.microsoft.com/office/drawing/2014/main" id="{FFF86162-5146-A34A-8041-62C28A169EE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66751" y="7496175"/>
            <a:ext cx="8783537" cy="820513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  <a:endParaRPr lang="ru-RU" dirty="0"/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7E81EC0E-C936-F047-BCBE-336A7C29286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566751" y="8553438"/>
            <a:ext cx="8783537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Position</a:t>
            </a:r>
            <a:endParaRPr lang="ru-RU" dirty="0"/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53458F94-6E27-5E41-ADC5-7067D4ACF5C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84475" y="1753711"/>
            <a:ext cx="5865814" cy="1227234"/>
          </a:xfrm>
          <a:noFill/>
          <a:ln>
            <a:noFill/>
          </a:ln>
        </p:spPr>
        <p:txBody>
          <a:bodyPr tIns="594000">
            <a:noAutofit/>
          </a:bodyPr>
          <a:lstStyle>
            <a:lvl1pPr marL="0" indent="0" algn="ctr">
              <a:buFontTx/>
              <a:buNone/>
              <a:defRPr sz="3200" b="0" i="0" baseline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 dirty="0"/>
              <a:t>Логотип</a:t>
            </a:r>
            <a:r>
              <a:rPr lang="en-US" dirty="0"/>
              <a:t> </a:t>
            </a:r>
            <a:r>
              <a:rPr lang="ru-RU" dirty="0"/>
              <a:t>партнёра</a:t>
            </a:r>
            <a:r>
              <a:rPr lang="en-US" dirty="0"/>
              <a:t> </a:t>
            </a:r>
            <a:r>
              <a:rPr lang="ru-RU" dirty="0"/>
              <a:t>или</a:t>
            </a:r>
            <a:r>
              <a:rPr lang="en-US" dirty="0"/>
              <a:t> NDA</a:t>
            </a:r>
            <a:endParaRPr lang="ru-RU" dirty="0"/>
          </a:p>
        </p:txBody>
      </p:sp>
      <p:sp>
        <p:nvSpPr>
          <p:cNvPr id="23" name="Текст 13">
            <a:extLst>
              <a:ext uri="{FF2B5EF4-FFF2-40B4-BE49-F238E27FC236}">
                <a16:creationId xmlns:a16="http://schemas.microsoft.com/office/drawing/2014/main" id="{C654ED97-08CB-8E4A-AF59-840ADABC6B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75075" y="10044472"/>
            <a:ext cx="7685088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login</a:t>
            </a:r>
            <a:r>
              <a:rPr lang="ru-RU" dirty="0"/>
              <a:t>@</a:t>
            </a:r>
            <a:r>
              <a:rPr lang="en-US" dirty="0" err="1"/>
              <a:t>yandex-team.ru</a:t>
            </a:r>
            <a:endParaRPr lang="en-US" dirty="0"/>
          </a:p>
        </p:txBody>
      </p:sp>
      <p:sp>
        <p:nvSpPr>
          <p:cNvPr id="24" name="Текст 13">
            <a:extLst>
              <a:ext uri="{FF2B5EF4-FFF2-40B4-BE49-F238E27FC236}">
                <a16:creationId xmlns:a16="http://schemas.microsoft.com/office/drawing/2014/main" id="{4F72034A-FF2E-D24C-971B-D0403C30AAA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75073" y="10788728"/>
            <a:ext cx="7685089" cy="720187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@</a:t>
            </a:r>
            <a:r>
              <a:rPr lang="en-US" dirty="0"/>
              <a:t>username</a:t>
            </a:r>
          </a:p>
        </p:txBody>
      </p:sp>
      <p:sp>
        <p:nvSpPr>
          <p:cNvPr id="27" name="Текст 13">
            <a:extLst>
              <a:ext uri="{FF2B5EF4-FFF2-40B4-BE49-F238E27FC236}">
                <a16:creationId xmlns:a16="http://schemas.microsoft.com/office/drawing/2014/main" id="{92DA3C59-4020-D244-A72F-38545E74086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290549" y="10044472"/>
            <a:ext cx="8059651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login</a:t>
            </a:r>
            <a:r>
              <a:rPr lang="ru-RU" dirty="0"/>
              <a:t>@</a:t>
            </a:r>
            <a:r>
              <a:rPr lang="en-US" dirty="0" err="1"/>
              <a:t>yandex-team.ru</a:t>
            </a:r>
            <a:endParaRPr lang="en-US" dirty="0"/>
          </a:p>
        </p:txBody>
      </p:sp>
      <p:sp>
        <p:nvSpPr>
          <p:cNvPr id="30" name="Текст 13">
            <a:extLst>
              <a:ext uri="{FF2B5EF4-FFF2-40B4-BE49-F238E27FC236}">
                <a16:creationId xmlns:a16="http://schemas.microsoft.com/office/drawing/2014/main" id="{F7E3BFBB-61E1-9E49-91CF-539DABC194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290548" y="10788728"/>
            <a:ext cx="8059652" cy="720187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@</a:t>
            </a:r>
            <a:r>
              <a:rPr lang="en-US" dirty="0"/>
              <a:t>username</a:t>
            </a:r>
          </a:p>
        </p:txBody>
      </p:sp>
      <p:sp>
        <p:nvSpPr>
          <p:cNvPr id="31" name="Рисунок 10">
            <a:extLst>
              <a:ext uri="{FF2B5EF4-FFF2-40B4-BE49-F238E27FC236}">
                <a16:creationId xmlns:a16="http://schemas.microsoft.com/office/drawing/2014/main" id="{A0D91A49-9127-9946-AD2E-5964DACE96F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12566751" y="10830539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sp>
        <p:nvSpPr>
          <p:cNvPr id="32" name="Рисунок 10">
            <a:extLst>
              <a:ext uri="{FF2B5EF4-FFF2-40B4-BE49-F238E27FC236}">
                <a16:creationId xmlns:a16="http://schemas.microsoft.com/office/drawing/2014/main" id="{4DD7DC11-474A-3A43-9027-E9198C679D9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566751" y="10092416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sp>
        <p:nvSpPr>
          <p:cNvPr id="33" name="Рисунок 10">
            <a:extLst>
              <a:ext uri="{FF2B5EF4-FFF2-40B4-BE49-F238E27FC236}">
                <a16:creationId xmlns:a16="http://schemas.microsoft.com/office/drawing/2014/main" id="{9CB86454-AE04-E449-B948-B4A11E7FB9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042000" y="10830539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sp>
        <p:nvSpPr>
          <p:cNvPr id="34" name="Рисунок 10">
            <a:extLst>
              <a:ext uri="{FF2B5EF4-FFF2-40B4-BE49-F238E27FC236}">
                <a16:creationId xmlns:a16="http://schemas.microsoft.com/office/drawing/2014/main" id="{872C4E4E-1285-B14B-99B1-5F90DDB8D9AC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042000" y="10092416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9C79230-329F-A543-9199-E5DED23D86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038475" y="2211387"/>
            <a:ext cx="2217597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26665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_eng_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6B16E7C6-92E3-6843-B9BE-BFA1FBEB69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38475" y="3477893"/>
            <a:ext cx="18311813" cy="3656332"/>
          </a:xfrm>
        </p:spPr>
        <p:txBody>
          <a:bodyPr tIns="0" bIns="162000" anchor="b" anchorCtr="0"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Thanks</a:t>
            </a:r>
            <a:endParaRPr lang="ru-RU" dirty="0"/>
          </a:p>
        </p:txBody>
      </p:sp>
      <p:sp>
        <p:nvSpPr>
          <p:cNvPr id="21" name="Текст 5">
            <a:extLst>
              <a:ext uri="{FF2B5EF4-FFF2-40B4-BE49-F238E27FC236}">
                <a16:creationId xmlns:a16="http://schemas.microsoft.com/office/drawing/2014/main" id="{EAE55469-0C21-1A45-9E51-211C7A9BFB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2000" y="7496175"/>
            <a:ext cx="8418163" cy="820513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  <a:endParaRPr lang="ru-RU" dirty="0"/>
          </a:p>
        </p:txBody>
      </p:sp>
      <p:sp>
        <p:nvSpPr>
          <p:cNvPr id="22" name="Текст 13">
            <a:extLst>
              <a:ext uri="{FF2B5EF4-FFF2-40B4-BE49-F238E27FC236}">
                <a16:creationId xmlns:a16="http://schemas.microsoft.com/office/drawing/2014/main" id="{47CE952D-A80F-7D46-9DDA-3082D6B788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2000" y="8553438"/>
            <a:ext cx="8418163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Position</a:t>
            </a:r>
            <a:endParaRPr lang="ru-RU" dirty="0"/>
          </a:p>
        </p:txBody>
      </p:sp>
      <p:sp>
        <p:nvSpPr>
          <p:cNvPr id="28" name="Текст 5">
            <a:extLst>
              <a:ext uri="{FF2B5EF4-FFF2-40B4-BE49-F238E27FC236}">
                <a16:creationId xmlns:a16="http://schemas.microsoft.com/office/drawing/2014/main" id="{FFF86162-5146-A34A-8041-62C28A169EE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66751" y="7496175"/>
            <a:ext cx="8783537" cy="820513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  <a:endParaRPr lang="ru-RU" dirty="0"/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7E81EC0E-C936-F047-BCBE-336A7C29286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566751" y="8553438"/>
            <a:ext cx="8783537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Position</a:t>
            </a:r>
            <a:endParaRPr lang="ru-RU" dirty="0"/>
          </a:p>
        </p:txBody>
      </p:sp>
      <p:pic>
        <p:nvPicPr>
          <p:cNvPr id="23" name="Рисунок 3">
            <a:extLst>
              <a:ext uri="{FF2B5EF4-FFF2-40B4-BE49-F238E27FC236}">
                <a16:creationId xmlns:a16="http://schemas.microsoft.com/office/drawing/2014/main" id="{0451D57C-FD35-FD4E-A5E3-560F6B6E7D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5846" y="1821449"/>
            <a:ext cx="1551918" cy="1034612"/>
          </a:xfrm>
          <a:prstGeom prst="rect">
            <a:avLst/>
          </a:prstGeom>
        </p:spPr>
      </p:pic>
      <p:sp>
        <p:nvSpPr>
          <p:cNvPr id="20" name="Текст 13">
            <a:extLst>
              <a:ext uri="{FF2B5EF4-FFF2-40B4-BE49-F238E27FC236}">
                <a16:creationId xmlns:a16="http://schemas.microsoft.com/office/drawing/2014/main" id="{82A3B57C-3052-3941-8118-6053CD5CAB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75075" y="10044472"/>
            <a:ext cx="7685088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login</a:t>
            </a:r>
            <a:r>
              <a:rPr lang="ru-RU" dirty="0"/>
              <a:t>@</a:t>
            </a:r>
            <a:r>
              <a:rPr lang="en-US" dirty="0" err="1"/>
              <a:t>yandex-team.ru</a:t>
            </a:r>
            <a:endParaRPr lang="en-US" dirty="0"/>
          </a:p>
        </p:txBody>
      </p:sp>
      <p:sp>
        <p:nvSpPr>
          <p:cNvPr id="24" name="Текст 13">
            <a:extLst>
              <a:ext uri="{FF2B5EF4-FFF2-40B4-BE49-F238E27FC236}">
                <a16:creationId xmlns:a16="http://schemas.microsoft.com/office/drawing/2014/main" id="{1941024B-04F2-1D45-89E4-1268A282B80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75073" y="10788728"/>
            <a:ext cx="7685089" cy="720187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@</a:t>
            </a:r>
            <a:r>
              <a:rPr lang="en-US" dirty="0"/>
              <a:t>username</a:t>
            </a:r>
          </a:p>
        </p:txBody>
      </p:sp>
      <p:sp>
        <p:nvSpPr>
          <p:cNvPr id="27" name="Текст 13">
            <a:extLst>
              <a:ext uri="{FF2B5EF4-FFF2-40B4-BE49-F238E27FC236}">
                <a16:creationId xmlns:a16="http://schemas.microsoft.com/office/drawing/2014/main" id="{69B7A2EE-6465-3543-846E-2B6EE80F9CB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290549" y="10044472"/>
            <a:ext cx="8059651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login</a:t>
            </a:r>
            <a:r>
              <a:rPr lang="ru-RU" dirty="0"/>
              <a:t>@</a:t>
            </a:r>
            <a:r>
              <a:rPr lang="en-US" dirty="0" err="1"/>
              <a:t>yandex-team.ru</a:t>
            </a:r>
            <a:endParaRPr lang="en-US" dirty="0"/>
          </a:p>
        </p:txBody>
      </p:sp>
      <p:sp>
        <p:nvSpPr>
          <p:cNvPr id="30" name="Текст 13">
            <a:extLst>
              <a:ext uri="{FF2B5EF4-FFF2-40B4-BE49-F238E27FC236}">
                <a16:creationId xmlns:a16="http://schemas.microsoft.com/office/drawing/2014/main" id="{50F670F1-ABF4-0242-B642-ED441AE7AD8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290548" y="10788728"/>
            <a:ext cx="8059652" cy="720187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@</a:t>
            </a:r>
            <a:r>
              <a:rPr lang="en-US" dirty="0"/>
              <a:t>username</a:t>
            </a:r>
          </a:p>
        </p:txBody>
      </p:sp>
      <p:sp>
        <p:nvSpPr>
          <p:cNvPr id="31" name="Рисунок 10">
            <a:extLst>
              <a:ext uri="{FF2B5EF4-FFF2-40B4-BE49-F238E27FC236}">
                <a16:creationId xmlns:a16="http://schemas.microsoft.com/office/drawing/2014/main" id="{863894CC-FCB9-BE41-B3B9-5E0ACB667AE4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12566751" y="10830539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sp>
        <p:nvSpPr>
          <p:cNvPr id="32" name="Рисунок 10">
            <a:extLst>
              <a:ext uri="{FF2B5EF4-FFF2-40B4-BE49-F238E27FC236}">
                <a16:creationId xmlns:a16="http://schemas.microsoft.com/office/drawing/2014/main" id="{D2B70F9A-6730-8545-B269-E6B3FD02E2B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566751" y="10092416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sp>
        <p:nvSpPr>
          <p:cNvPr id="33" name="Рисунок 10">
            <a:extLst>
              <a:ext uri="{FF2B5EF4-FFF2-40B4-BE49-F238E27FC236}">
                <a16:creationId xmlns:a16="http://schemas.microsoft.com/office/drawing/2014/main" id="{9FECEDB5-5287-844D-89FA-6ECD50E91C88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042000" y="10830539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sp>
        <p:nvSpPr>
          <p:cNvPr id="34" name="Рисунок 10">
            <a:extLst>
              <a:ext uri="{FF2B5EF4-FFF2-40B4-BE49-F238E27FC236}">
                <a16:creationId xmlns:a16="http://schemas.microsoft.com/office/drawing/2014/main" id="{39D1CC07-7D95-D443-8299-1174A394841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042000" y="10092416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Icon</a:t>
            </a:r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A34461D-2499-7C4A-BE92-98CEABB8BDC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038475" y="2211387"/>
            <a:ext cx="2217597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4202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29584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 текстовым блоком_темн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>
            <a:extLst>
              <a:ext uri="{FF2B5EF4-FFF2-40B4-BE49-F238E27FC236}">
                <a16:creationId xmlns:a16="http://schemas.microsoft.com/office/drawing/2014/main" id="{62F5F172-4910-5E88-76E2-039642DE860D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E411D5A-5347-180B-A627-47C00ED1BD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C9A2C13-8813-690E-65BC-5F555C5C3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EEE1D8D3-AF4C-B4A9-87D2-2FB1C791573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00367" y="4428457"/>
            <a:ext cx="16081208" cy="6661150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2400"/>
              </a:spcAft>
              <a:buClr>
                <a:schemeClr val="accent2"/>
              </a:buCl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spcAft>
                <a:spcPts val="24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720000" indent="-720000">
              <a:spcAft>
                <a:spcPts val="2400"/>
              </a:spcAft>
              <a:buClr>
                <a:schemeClr val="accent2"/>
              </a:buClr>
              <a:buSzPct val="100000"/>
              <a:buFont typeface="+mj-lt"/>
              <a:buAutoNum type="arabicPeriod"/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440000" indent="-720000">
              <a:spcAft>
                <a:spcPts val="24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§"/>
              <a:defRPr sz="3200" b="0" i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spcAft>
                <a:spcPts val="2400"/>
              </a:spcAft>
              <a:buClr>
                <a:schemeClr val="accent2"/>
              </a:buCl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Маркированный список</a:t>
            </a:r>
          </a:p>
          <a:p>
            <a:pPr lvl="2"/>
            <a:r>
              <a:rPr lang="ru-RU"/>
              <a:t>Нумерованный список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682563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 содержанием на плашке_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E2E1D8-A8FD-4F4D-9760-DE2B5FE20F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E98DA7-8DF9-9948-95F5-7937E922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12500" y="900000"/>
            <a:ext cx="11699876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>
              <a:defRPr sz="72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91A6A2-C5BD-449B-AA2D-25E531DFDFF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1112498" y="5550302"/>
            <a:ext cx="10963278" cy="254949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spcAft>
                <a:spcPts val="2400"/>
              </a:spcAft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40000" indent="-540000"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40000" indent="-540000">
              <a:spcAft>
                <a:spcPts val="2400"/>
              </a:spcAft>
              <a:buClr>
                <a:schemeClr val="accent1"/>
              </a:buClr>
              <a:buSzPct val="100000"/>
              <a:buFont typeface="+mj-lt"/>
              <a:buAutoNum type="arabicPeriod"/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40000" indent="-720000">
              <a:spcAft>
                <a:spcPts val="2400"/>
              </a:spcAft>
              <a:buClr>
                <a:schemeClr val="bg1"/>
              </a:buClr>
              <a:buSzPct val="80000"/>
              <a:buFont typeface="Wingdings" panose="05000000000000000000" pitchFamily="2" charset="2"/>
              <a:buChar char="§"/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spcAft>
                <a:spcPts val="2400"/>
              </a:spcAft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Маркированный список</a:t>
            </a:r>
          </a:p>
          <a:p>
            <a:pPr lvl="2"/>
            <a:r>
              <a:rPr lang="ru-RU"/>
              <a:t>Нумерованный список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5546F4E-C0AA-7B04-3986-3D55A2F06FF7}"/>
              </a:ext>
            </a:extLst>
          </p:cNvPr>
          <p:cNvSpPr/>
          <p:nvPr userDrawn="1"/>
        </p:nvSpPr>
        <p:spPr>
          <a:xfrm>
            <a:off x="-1" y="0"/>
            <a:ext cx="9906001" cy="137160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en-RU" sz="3200">
              <a:ln w="0"/>
              <a:solidFill>
                <a:schemeClr val="tx1"/>
              </a:solidFill>
            </a:endParaRPr>
          </a:p>
        </p:txBody>
      </p:sp>
      <p:sp>
        <p:nvSpPr>
          <p:cNvPr id="30" name="Текст 2">
            <a:extLst>
              <a:ext uri="{FF2B5EF4-FFF2-40B4-BE49-F238E27FC236}">
                <a16:creationId xmlns:a16="http://schemas.microsoft.com/office/drawing/2014/main" id="{6CC47709-C112-ABE3-2CFA-8D14A75FE87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79563" y="1314000"/>
            <a:ext cx="6954838" cy="59503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080000" indent="-1080000">
              <a:lnSpc>
                <a:spcPct val="90000"/>
              </a:lnSpc>
              <a:spcAft>
                <a:spcPts val="6200"/>
              </a:spcAft>
              <a:defRPr sz="40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  <a:lvl2pPr marL="1080000" indent="-1080000">
              <a:lnSpc>
                <a:spcPct val="90000"/>
              </a:lnSpc>
              <a:spcAft>
                <a:spcPts val="6200"/>
              </a:spcAft>
              <a:buClrTx/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2pPr>
            <a:lvl3pPr marL="1080000" indent="-1080000">
              <a:lnSpc>
                <a:spcPct val="90000"/>
              </a:lnSpc>
              <a:spcAft>
                <a:spcPts val="6200"/>
              </a:spcAft>
              <a:buClrTx/>
              <a:buSzPct val="100000"/>
              <a:buFont typeface="+mj-lt"/>
              <a:buAutoNum type="arabicPeriod"/>
              <a:defRPr sz="40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3pPr>
            <a:lvl4pPr marL="0" indent="0">
              <a:lnSpc>
                <a:spcPct val="90000"/>
              </a:lnSpc>
              <a:spcAft>
                <a:spcPts val="6200"/>
              </a:spcAft>
              <a:buClr>
                <a:schemeClr val="bg1"/>
              </a:buClr>
              <a:buSzPct val="100000"/>
              <a:buFont typeface="+mj-lt"/>
              <a:buNone/>
              <a:defRPr sz="4000" b="1" i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1080000" indent="-1080000">
              <a:lnSpc>
                <a:spcPct val="90000"/>
              </a:lnSpc>
              <a:spcAft>
                <a:spcPts val="6200"/>
              </a:spcAft>
              <a:defRPr sz="40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Маркированный список</a:t>
            </a:r>
          </a:p>
          <a:p>
            <a:pPr lvl="2"/>
            <a:r>
              <a:rPr lang="ru-RU"/>
              <a:t>Нумерованный список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217634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на горизонтальной плашк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3965CD52-CD05-2AA1-A9F9-9F51916A841E}"/>
              </a:ext>
            </a:extLst>
          </p:cNvPr>
          <p:cNvSpPr/>
          <p:nvPr userDrawn="1"/>
        </p:nvSpPr>
        <p:spPr>
          <a:xfrm>
            <a:off x="0" y="0"/>
            <a:ext cx="24382413" cy="56896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730C0AC-72C9-D20F-02D6-165ECF2DC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2C948CA-330A-5316-D48C-E63096825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3534912E-2B9C-4083-8756-17774F36BAE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00367" y="3314207"/>
            <a:ext cx="16081208" cy="615553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spcAft>
                <a:spcPts val="2400"/>
              </a:spcAft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720000" indent="-720000">
              <a:spcAft>
                <a:spcPts val="2400"/>
              </a:spcAft>
              <a:buClr>
                <a:schemeClr val="accent1"/>
              </a:buClr>
              <a:buSzPct val="100000"/>
              <a:buFont typeface="+mj-lt"/>
              <a:buAutoNum type="arabicPeriod"/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440000" indent="-720000">
              <a:spcAft>
                <a:spcPts val="2400"/>
              </a:spcAft>
              <a:buClr>
                <a:schemeClr val="bg1"/>
              </a:buClr>
              <a:buSzPct val="80000"/>
              <a:buFont typeface="Wingdings" panose="05000000000000000000" pitchFamily="2" charset="2"/>
              <a:buChar char="§"/>
              <a:defRPr sz="3200" b="0" i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spcAft>
                <a:spcPts val="2400"/>
              </a:spcAft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79096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 дополн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7">
            <a:extLst>
              <a:ext uri="{FF2B5EF4-FFF2-40B4-BE49-F238E27FC236}">
                <a16:creationId xmlns:a16="http://schemas.microsoft.com/office/drawing/2014/main" id="{F53871C8-A16F-63EB-CBF3-BFA8B27847C8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pic>
        <p:nvPicPr>
          <p:cNvPr id="19" name="Рисунок 8">
            <a:extLst>
              <a:ext uri="{FF2B5EF4-FFF2-40B4-BE49-F238E27FC236}">
                <a16:creationId xmlns:a16="http://schemas.microsoft.com/office/drawing/2014/main" id="{DBE338B4-8ACC-4539-A580-12823D44CD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3" y="1168258"/>
            <a:ext cx="4743258" cy="672122"/>
          </a:xfrm>
          <a:prstGeom prst="rect">
            <a:avLst/>
          </a:prstGeom>
        </p:spPr>
      </p:pic>
      <p:pic>
        <p:nvPicPr>
          <p:cNvPr id="3" name="Picture 7">
            <a:extLst>
              <a:ext uri="{FF2B5EF4-FFF2-40B4-BE49-F238E27FC236}">
                <a16:creationId xmlns:a16="http://schemas.microsoft.com/office/drawing/2014/main" id="{890FBAD6-B796-397C-7476-67CD5703AF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489074" y="-1"/>
            <a:ext cx="7893339" cy="13861473"/>
          </a:xfrm>
          <a:prstGeom prst="rect">
            <a:avLst/>
          </a:prstGeom>
        </p:spPr>
      </p:pic>
      <p:sp>
        <p:nvSpPr>
          <p:cNvPr id="9" name="Текст 2">
            <a:extLst>
              <a:ext uri="{FF2B5EF4-FFF2-40B4-BE49-F238E27FC236}">
                <a16:creationId xmlns:a16="http://schemas.microsoft.com/office/drawing/2014/main" id="{2C65CD5D-12A9-2BA3-1691-9A6177BEAB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84000" y="7715247"/>
            <a:ext cx="1279190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spcAft>
                <a:spcPts val="2400"/>
              </a:spcAft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spcAft>
                <a:spcPts val="2400"/>
              </a:spcAft>
              <a:buClrTx/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746987" indent="-742950">
              <a:spcAft>
                <a:spcPts val="2400"/>
              </a:spcAft>
              <a:buClrTx/>
              <a:buSzPct val="100000"/>
              <a:buFont typeface="+mj-lt"/>
              <a:buAutoNum type="arabicPeriod"/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440000" indent="-720000">
              <a:spcAft>
                <a:spcPts val="2400"/>
              </a:spcAft>
              <a:buClr>
                <a:schemeClr val="bg1"/>
              </a:buClr>
              <a:buSzPct val="80000"/>
              <a:buFont typeface="Wingdings" panose="05000000000000000000" pitchFamily="2" charset="2"/>
              <a:buChar char="§"/>
              <a:defRPr sz="3200" b="0" i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spcAft>
                <a:spcPts val="2400"/>
              </a:spcAft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Дополнение к заголовку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9751610-5704-B209-3461-7E13FE5FBF1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000" y="4615232"/>
            <a:ext cx="14231227" cy="2852368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Шаблон презентаций </a:t>
            </a:r>
            <a:r>
              <a:rPr lang="de-DE" err="1"/>
              <a:t>Yandex</a:t>
            </a:r>
            <a:r>
              <a:rPr lang="de-DE"/>
              <a:t> Infrastructure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D1D4F55-B0D1-5B59-96CE-5E049F76B6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4000" y="10905336"/>
            <a:ext cx="9503651" cy="1460500"/>
          </a:xfrm>
          <a:prstGeom prst="rect">
            <a:avLst/>
          </a:prstGeom>
        </p:spPr>
        <p:txBody>
          <a:bodyPr lIns="0" tIns="0" bIns="0" anchor="b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bg1"/>
                </a:solidFill>
              </a:defRPr>
            </a:lvl1pPr>
            <a:lvl2pPr>
              <a:defRPr sz="9600"/>
            </a:lvl2pPr>
            <a:lvl3pPr>
              <a:defRPr sz="9600"/>
            </a:lvl3pPr>
            <a:lvl4pPr>
              <a:defRPr sz="9600"/>
            </a:lvl4pPr>
            <a:lvl5pPr>
              <a:defRPr sz="9600"/>
            </a:lvl5pPr>
          </a:lstStyle>
          <a:p>
            <a:pPr lvl="0"/>
            <a:r>
              <a:rPr lang="ru-RU"/>
              <a:t>Константин Константинопольский, ведущий разработчик</a:t>
            </a:r>
          </a:p>
        </p:txBody>
      </p:sp>
    </p:spTree>
    <p:extLst>
      <p:ext uri="{BB962C8B-B14F-4D97-AF65-F5344CB8AC3E}">
        <p14:creationId xmlns:p14="http://schemas.microsoft.com/office/powerpoint/2010/main" val="674264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зис-заголовок + 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2FA6CD91-2771-0CC5-99A1-B6085766ECB8}"/>
              </a:ext>
            </a:extLst>
          </p:cNvPr>
          <p:cNvSpPr/>
          <p:nvPr userDrawn="1"/>
        </p:nvSpPr>
        <p:spPr>
          <a:xfrm>
            <a:off x="12191206" y="0"/>
            <a:ext cx="12191207" cy="1371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7FC5C43E-7E7B-9A46-9878-E3DF337685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1254677"/>
            <a:ext cx="9150675" cy="10624586"/>
          </a:xfrm>
          <a:prstGeom prst="rect">
            <a:avLst/>
          </a:prstGeom>
        </p:spPr>
        <p:txBody>
          <a:bodyPr vert="horz" wrap="square" lIns="0" tIns="0" rIns="0" bIns="180000" rtlCol="0" anchor="ctr">
            <a:noAutofit/>
          </a:bodyPr>
          <a:lstStyle>
            <a:lvl1pPr marL="0" algn="l" defTabSz="182861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7200" b="1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7200" b="1">
                <a:latin typeface="Arial" panose="020B0604020202020204" pitchFamily="34" charset="0"/>
                <a:cs typeface="Arial" panose="020B0604020202020204" pitchFamily="34" charset="0"/>
              </a:rPr>
              <a:t>Заголовок-тезис, основная мысль слайда</a:t>
            </a:r>
            <a:endParaRPr lang="ru-RU"/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44C91802-57F8-45D7-AA5E-39AE62DE7472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13655675" y="1254677"/>
            <a:ext cx="9215756" cy="1062458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  <a:latin typeface="+mn-lt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1">
                <a:solidFill>
                  <a:schemeClr val="tx1"/>
                </a:solidFill>
              </a:defRPr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4000">
                <a:solidFill>
                  <a:schemeClr val="tx1"/>
                </a:solidFill>
              </a:defRPr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4000">
                <a:solidFill>
                  <a:schemeClr val="tx1"/>
                </a:solidFill>
              </a:defRPr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71B09DB-344A-70F7-446B-87BC59188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E5C8285-966F-B113-BA57-A41955ADAF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5395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зис-заголовок + 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>
            <a:extLst>
              <a:ext uri="{FF2B5EF4-FFF2-40B4-BE49-F238E27FC236}">
                <a16:creationId xmlns:a16="http://schemas.microsoft.com/office/drawing/2014/main" id="{F5E9EF46-0AD9-4199-9702-5BC387E1415A}"/>
              </a:ext>
            </a:extLst>
          </p:cNvPr>
          <p:cNvSpPr/>
          <p:nvPr userDrawn="1"/>
        </p:nvSpPr>
        <p:spPr bwMode="auto">
          <a:xfrm>
            <a:off x="1412478" y="1276350"/>
            <a:ext cx="10595038" cy="10239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14">
            <a:extLst>
              <a:ext uri="{FF2B5EF4-FFF2-40B4-BE49-F238E27FC236}">
                <a16:creationId xmlns:a16="http://schemas.microsoft.com/office/drawing/2014/main" id="{D9E49195-1B6D-4C0D-9B99-4654106B5F0A}"/>
              </a:ext>
            </a:extLst>
          </p:cNvPr>
          <p:cNvSpPr/>
          <p:nvPr userDrawn="1"/>
        </p:nvSpPr>
        <p:spPr bwMode="auto">
          <a:xfrm>
            <a:off x="12374896" y="1276350"/>
            <a:ext cx="10595038" cy="10239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44C91802-57F8-45D7-AA5E-39AE62DE7472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2506211" y="4146049"/>
            <a:ext cx="8584064" cy="627430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  <a:latin typeface="+mn-lt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1">
                <a:solidFill>
                  <a:schemeClr val="tx1"/>
                </a:solidFill>
              </a:defRPr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4000">
                <a:solidFill>
                  <a:schemeClr val="tx1"/>
                </a:solidFill>
              </a:defRPr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4000">
                <a:solidFill>
                  <a:schemeClr val="tx1"/>
                </a:solidFill>
              </a:defRPr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71B09DB-344A-70F7-446B-87BC59188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E5C8285-966F-B113-BA57-A41955ADAF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C8362EB1-B0CA-4C83-B919-2E02930177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6212" y="2341992"/>
            <a:ext cx="8584064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Плюсы</a:t>
            </a:r>
          </a:p>
        </p:txBody>
      </p:sp>
      <p:sp>
        <p:nvSpPr>
          <p:cNvPr id="16" name="Текст 2">
            <a:extLst>
              <a:ext uri="{FF2B5EF4-FFF2-40B4-BE49-F238E27FC236}">
                <a16:creationId xmlns:a16="http://schemas.microsoft.com/office/drawing/2014/main" id="{CC0194E3-0AFE-4E53-8A8D-28AF642CB2B1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13477874" y="4175782"/>
            <a:ext cx="8584064" cy="627430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  <a:latin typeface="+mn-lt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1">
                <a:solidFill>
                  <a:schemeClr val="tx1"/>
                </a:solidFill>
              </a:defRPr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4000">
                <a:solidFill>
                  <a:schemeClr val="tx1"/>
                </a:solidFill>
              </a:defRPr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4000">
                <a:solidFill>
                  <a:schemeClr val="tx1"/>
                </a:solidFill>
              </a:defRPr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1" name="Текст 2">
            <a:extLst>
              <a:ext uri="{FF2B5EF4-FFF2-40B4-BE49-F238E27FC236}">
                <a16:creationId xmlns:a16="http://schemas.microsoft.com/office/drawing/2014/main" id="{1F756D81-F4CD-4EBB-AF53-A4C005DDA3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94218" y="2365535"/>
            <a:ext cx="8224370" cy="1468277"/>
          </a:xfrm>
          <a:prstGeom prst="rect">
            <a:avLst/>
          </a:prstGeom>
        </p:spPr>
        <p:txBody>
          <a:bodyPr lIns="0" tIns="216000" rIns="0" bIns="144000" anchor="t"/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Минусы</a:t>
            </a:r>
          </a:p>
        </p:txBody>
      </p:sp>
    </p:spTree>
    <p:extLst>
      <p:ext uri="{BB962C8B-B14F-4D97-AF65-F5344CB8AC3E}">
        <p14:creationId xmlns:p14="http://schemas.microsoft.com/office/powerpoint/2010/main" val="28188174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ри текстовых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2">
            <a:extLst>
              <a:ext uri="{FF2B5EF4-FFF2-40B4-BE49-F238E27FC236}">
                <a16:creationId xmlns:a16="http://schemas.microsoft.com/office/drawing/2014/main" id="{0C66D127-CD46-4B2C-86CD-6B87C515E1A4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1584001" y="5273674"/>
            <a:ext cx="6604672" cy="629364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0589C1D8-54A7-EB4E-9AAE-31E045B09F5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5326" y="2376000"/>
            <a:ext cx="16096250" cy="1712360"/>
          </a:xfrm>
          <a:prstGeom prst="rect">
            <a:avLst/>
          </a:prstGeom>
        </p:spPr>
        <p:txBody>
          <a:bodyPr lIns="0" tIns="36000" rIns="0" bIns="0"/>
          <a:lstStyle>
            <a:lvl1pPr>
              <a:spcAft>
                <a:spcPts val="3000"/>
              </a:spcAft>
              <a:defRPr sz="3600" b="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ru-RU"/>
              <a:t>Подзаголовок на случай, если из заголовка не до конца понятно, о чём пойдет речь. Если подзаголовок не нужен — просто удали его-</a:t>
            </a:r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4334504F-DC21-ED49-9095-D4F03DF9DF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1125468"/>
            <a:ext cx="16097575" cy="1471725"/>
          </a:xfrm>
          <a:prstGeom prst="rect">
            <a:avLst/>
          </a:prstGeom>
        </p:spPr>
        <p:txBody>
          <a:bodyPr vert="horz" wrap="square" lIns="0" tIns="216000" rIns="0" bIns="144000" rtlCol="0" anchor="t">
            <a:noAutofit/>
          </a:bodyPr>
          <a:lstStyle>
            <a:lvl1pPr>
              <a:defRPr sz="5400" b="1"/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EF10E93F-E58F-458F-8D95-6F6D65E498EB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8894763" y="5273674"/>
            <a:ext cx="6604672" cy="629364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2BE52686-91F3-405E-8EED-99289FEBD0EC}"/>
              </a:ext>
            </a:extLst>
          </p:cNvPr>
          <p:cNvSpPr>
            <a:spLocks noGrp="1"/>
          </p:cNvSpPr>
          <p:nvPr>
            <p:ph idx="27" hasCustomPrompt="1"/>
          </p:nvPr>
        </p:nvSpPr>
        <p:spPr>
          <a:xfrm>
            <a:off x="16245281" y="5273674"/>
            <a:ext cx="6604672" cy="629364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6DDD700-0476-B337-DF41-7F987703B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D779F07-6776-C9E5-7E0F-C5D8480AB8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23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тези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32DBC27F-8328-4059-BA1C-F161D1E433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616139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1</a:t>
            </a:r>
            <a:endParaRPr lang="ru-RU"/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id="{67F13FED-6AD9-48D0-AB97-6CC6D6D5D6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10569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2</a:t>
            </a:r>
            <a:endParaRPr lang="ru-RU"/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id="{59A6212A-1C95-4A54-A00C-FF3A9787B0C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231566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3</a:t>
            </a:r>
            <a:endParaRPr lang="ru-RU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B656091-C1F9-4A1A-BCDC-95C95A1476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894763" y="6840000"/>
            <a:ext cx="6223000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F72677B9-B955-4B72-AE44-563C7CCA48D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616139" y="6840000"/>
            <a:ext cx="6223000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2E8D0981-858D-4C31-93AB-B8B3FD82DF6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6221075" y="6840000"/>
            <a:ext cx="6223000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4B4CF779-3D11-25B6-D4D0-221DE402E8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80000" rtlCol="0" anchor="t">
            <a:spAutoFit/>
          </a:bodyPr>
          <a:lstStyle>
            <a:lvl1pPr>
              <a:defRPr sz="72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3E92983-B18B-E7E2-81C4-633CE2C1A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E6587F8-A618-035F-C22B-CC61A5660D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1997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тези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76B50887-D578-C141-8BE7-50A9BA86B4AE}"/>
              </a:ext>
            </a:extLst>
          </p:cNvPr>
          <p:cNvSpPr txBox="1">
            <a:spLocks/>
          </p:cNvSpPr>
          <p:nvPr userDrawn="1"/>
        </p:nvSpPr>
        <p:spPr>
          <a:xfrm>
            <a:off x="5962650" y="12288933"/>
            <a:ext cx="13897852" cy="11700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800"/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id="{67F13FED-6AD9-48D0-AB97-6CC6D6D5D6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081777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2</a:t>
            </a:r>
            <a:endParaRPr lang="ru-RU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B656091-C1F9-4A1A-BCDC-95C95A1476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065971" y="6840000"/>
            <a:ext cx="3704023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F72677B9-B955-4B72-AE44-563C7CCA48D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584000" y="6840000"/>
            <a:ext cx="3653163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Текст 2">
            <a:extLst>
              <a:ext uri="{FF2B5EF4-FFF2-40B4-BE49-F238E27FC236}">
                <a16:creationId xmlns:a16="http://schemas.microsoft.com/office/drawing/2014/main" id="{D777C913-3CFE-4C46-95F0-F94CC0A32A5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589788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3</a:t>
            </a:r>
            <a:endParaRPr lang="ru-RU"/>
          </a:p>
        </p:txBody>
      </p:sp>
      <p:sp>
        <p:nvSpPr>
          <p:cNvPr id="22" name="Текст 2">
            <a:extLst>
              <a:ext uri="{FF2B5EF4-FFF2-40B4-BE49-F238E27FC236}">
                <a16:creationId xmlns:a16="http://schemas.microsoft.com/office/drawing/2014/main" id="{17214D3A-65D4-4734-9A18-E41CE3B9CDE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8097939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4</a:t>
            </a:r>
            <a:endParaRPr lang="ru-RU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D03210D3-9399-4B6A-8D38-AFA9D34E216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8082133" y="6840000"/>
            <a:ext cx="3704023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3ADF8814-2DC4-4D96-977C-C14178AC3F0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2595725" y="6840000"/>
            <a:ext cx="3653163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Заголовок 3">
            <a:extLst>
              <a:ext uri="{FF2B5EF4-FFF2-40B4-BE49-F238E27FC236}">
                <a16:creationId xmlns:a16="http://schemas.microsoft.com/office/drawing/2014/main" id="{A1E3FA94-5B18-9E7B-B1EE-C1898A8AAA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80000" rtlCol="0" anchor="t">
            <a:spAutoFit/>
          </a:bodyPr>
          <a:lstStyle>
            <a:lvl1pPr>
              <a:defRPr sz="72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23073DF-A185-5F83-EB72-A4A1FD7693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0A43520-4C41-69DF-F567-397F8AD304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id="{233F7711-34AF-1614-D0BC-08F8B6C6C7C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84000" y="5220000"/>
            <a:ext cx="1649412" cy="158432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6478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цифры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76B50887-D578-C141-8BE7-50A9BA86B4AE}"/>
              </a:ext>
            </a:extLst>
          </p:cNvPr>
          <p:cNvSpPr txBox="1">
            <a:spLocks/>
          </p:cNvSpPr>
          <p:nvPr userDrawn="1"/>
        </p:nvSpPr>
        <p:spPr>
          <a:xfrm>
            <a:off x="5962650" y="12288933"/>
            <a:ext cx="13897852" cy="11700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80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DBC27F-8328-4059-BA1C-F161D1E433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73625" y="4919210"/>
            <a:ext cx="6222999" cy="187200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59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12000" b="1" i="0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YS Text Wide" pitchFamily="2" charset="77"/>
              </a:defRPr>
            </a:lvl1pPr>
          </a:lstStyle>
          <a:p>
            <a:pPr lvl="0"/>
            <a:r>
              <a:rPr lang="ru-RU"/>
              <a:t>90+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id="{67F13FED-6AD9-48D0-AB97-6CC6D6D5D6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10567" y="4919210"/>
            <a:ext cx="6210179" cy="187200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59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12000" b="1" i="0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YS Text Wide" pitchFamily="2" charset="77"/>
              </a:defRPr>
            </a:lvl1pPr>
          </a:lstStyle>
          <a:p>
            <a:pPr lvl="0"/>
            <a:r>
              <a:rPr lang="ru-RU"/>
              <a:t>90+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id="{59A6212A-1C95-4A54-A00C-FF3A9787B0C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231565" y="4919210"/>
            <a:ext cx="6213213" cy="187200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59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Tx/>
              <a:buNone/>
              <a:defRPr lang="ru-RU" sz="12000" b="1" i="0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YS Text Wide" pitchFamily="2" charset="77"/>
              </a:defRPr>
            </a:lvl1pPr>
          </a:lstStyle>
          <a:p>
            <a:pPr lvl="0"/>
            <a:r>
              <a:rPr lang="ru-RU"/>
              <a:t>90+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B656091-C1F9-4A1A-BCDC-95C95A14768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4763" y="6840000"/>
            <a:ext cx="6223000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/>
              <a:t>Текст</a:t>
            </a:r>
            <a:endParaRPr lang="en-US"/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F72677B9-B955-4B72-AE44-563C7CCA48D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79563" y="6840000"/>
            <a:ext cx="6223000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/>
              <a:t>Текст</a:t>
            </a:r>
            <a:endParaRPr lang="en-US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2E8D0981-858D-4C31-93AB-B8B3FD82DF6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221075" y="6840000"/>
            <a:ext cx="6223000" cy="2182813"/>
          </a:xfrm>
          <a:prstGeom prst="rect">
            <a:avLst/>
          </a:prstGeom>
        </p:spPr>
        <p:txBody>
          <a:bodyPr lIns="0" tIns="0"/>
          <a:lstStyle>
            <a:lvl1pPr>
              <a:spcAft>
                <a:spcPts val="2400"/>
              </a:spcAft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/>
              <a:t>Текст</a:t>
            </a:r>
            <a:endParaRPr lang="en-US"/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4B4CF779-3D11-25B6-D4D0-221DE402E8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80000" rtlCol="0" anchor="t">
            <a:spAutoFit/>
          </a:bodyPr>
          <a:lstStyle>
            <a:lvl1pPr>
              <a:defRPr sz="7200" b="1">
                <a:solidFill>
                  <a:schemeClr val="tx1"/>
                </a:solidFill>
              </a:defRPr>
            </a:lvl1pPr>
          </a:lstStyle>
          <a:p>
            <a:r>
              <a:rPr lang="ru-RU" b="1"/>
              <a:t>Слайд с цифрами</a:t>
            </a:r>
            <a:endParaRPr lang="ru-RU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81CCA8F-865F-07D2-B548-4387724518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0E95A2C-0D63-03C5-AEF8-E3A906394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0063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8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ймлай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 err="1"/>
              <a:t>Таймлайн</a:t>
            </a:r>
            <a:endParaRPr lang="ru-RU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730C0AC-72C9-D20F-02D6-165ECF2DC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2C948CA-330A-5316-D48C-E63096825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5" name="Straight Arrow Connector 22">
            <a:extLst>
              <a:ext uri="{FF2B5EF4-FFF2-40B4-BE49-F238E27FC236}">
                <a16:creationId xmlns:a16="http://schemas.microsoft.com/office/drawing/2014/main" id="{4C6AA5D6-0C3C-4904-9DCA-6AC02CF6B8CB}"/>
              </a:ext>
            </a:extLst>
          </p:cNvPr>
          <p:cNvCxnSpPr>
            <a:cxnSpLocks/>
          </p:cNvCxnSpPr>
          <p:nvPr userDrawn="1"/>
        </p:nvCxnSpPr>
        <p:spPr>
          <a:xfrm>
            <a:off x="0" y="4214228"/>
            <a:ext cx="24382413" cy="0"/>
          </a:xfrm>
          <a:prstGeom prst="straightConnector1">
            <a:avLst/>
          </a:prstGeom>
          <a:solidFill>
            <a:schemeClr val="tx1"/>
          </a:solidFill>
          <a:ln w="127000" cap="flat" cmpd="sng" algn="ctr">
            <a:gradFill flip="none" rotWithShape="1">
              <a:gsLst>
                <a:gs pos="0">
                  <a:srgbClr val="A664FF"/>
                </a:gs>
                <a:gs pos="50000">
                  <a:srgbClr val="F4B0FF"/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sp>
        <p:nvSpPr>
          <p:cNvPr id="7" name="Текст 2">
            <a:extLst>
              <a:ext uri="{FF2B5EF4-FFF2-40B4-BE49-F238E27FC236}">
                <a16:creationId xmlns:a16="http://schemas.microsoft.com/office/drawing/2014/main" id="{CA7C239C-866B-40A3-A537-E94200924E6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638634" y="3455988"/>
            <a:ext cx="2926938" cy="59927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32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2021</a:t>
            </a:r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52BDCE2F-693C-4476-8777-83614E2C2F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065963" y="3455987"/>
            <a:ext cx="2926938" cy="59927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32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2022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1AD2E039-D11D-4C58-88F8-0B9B4BF4AFF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579602" y="3455986"/>
            <a:ext cx="2926938" cy="59927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32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2023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5319886F-7852-4D3E-B270-AEA1AF54DAA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8071099" y="3455985"/>
            <a:ext cx="2926938" cy="59927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32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2024</a:t>
            </a:r>
          </a:p>
        </p:txBody>
      </p:sp>
      <p:sp>
        <p:nvSpPr>
          <p:cNvPr id="12" name="Текст 2">
            <a:extLst>
              <a:ext uri="{FF2B5EF4-FFF2-40B4-BE49-F238E27FC236}">
                <a16:creationId xmlns:a16="http://schemas.microsoft.com/office/drawing/2014/main" id="{9CC83AF3-FFC5-443B-AEA8-583F33CE570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638634" y="4471578"/>
            <a:ext cx="2926938" cy="158432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BA077752-9F64-47CA-BE03-80AE2740D5D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65963" y="4471577"/>
            <a:ext cx="2926938" cy="158432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id="{4042C06B-2850-4513-9098-25AC2BA4F1A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579602" y="4471576"/>
            <a:ext cx="2926938" cy="158432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15" name="Текст 2">
            <a:extLst>
              <a:ext uri="{FF2B5EF4-FFF2-40B4-BE49-F238E27FC236}">
                <a16:creationId xmlns:a16="http://schemas.microsoft.com/office/drawing/2014/main" id="{AC2E8208-A35C-4640-9CD1-B7AFBD69EA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071099" y="4471575"/>
            <a:ext cx="2926938" cy="158432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FontTx/>
              <a:buNone/>
              <a:defRPr lang="ru-RU" sz="9600" b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20" name="Текст 2">
            <a:extLst>
              <a:ext uri="{FF2B5EF4-FFF2-40B4-BE49-F238E27FC236}">
                <a16:creationId xmlns:a16="http://schemas.microsoft.com/office/drawing/2014/main" id="{F8AE6E9E-0729-4695-B76E-E9A76C750F73}"/>
              </a:ext>
            </a:extLst>
          </p:cNvPr>
          <p:cNvSpPr>
            <a:spLocks noGrp="1"/>
          </p:cNvSpPr>
          <p:nvPr>
            <p:ph idx="37"/>
          </p:nvPr>
        </p:nvSpPr>
        <p:spPr>
          <a:xfrm>
            <a:off x="1648169" y="6012045"/>
            <a:ext cx="4692306" cy="55552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32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1" name="Текст 2">
            <a:extLst>
              <a:ext uri="{FF2B5EF4-FFF2-40B4-BE49-F238E27FC236}">
                <a16:creationId xmlns:a16="http://schemas.microsoft.com/office/drawing/2014/main" id="{8DF11BF6-5139-4715-876C-AE45057A8B58}"/>
              </a:ext>
            </a:extLst>
          </p:cNvPr>
          <p:cNvSpPr>
            <a:spLocks noGrp="1"/>
          </p:cNvSpPr>
          <p:nvPr>
            <p:ph idx="38"/>
          </p:nvPr>
        </p:nvSpPr>
        <p:spPr>
          <a:xfrm>
            <a:off x="7065963" y="6012045"/>
            <a:ext cx="4692306" cy="55552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32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2" name="Текст 2">
            <a:extLst>
              <a:ext uri="{FF2B5EF4-FFF2-40B4-BE49-F238E27FC236}">
                <a16:creationId xmlns:a16="http://schemas.microsoft.com/office/drawing/2014/main" id="{96EF0CF9-D879-4C99-B1E8-209684B37B9C}"/>
              </a:ext>
            </a:extLst>
          </p:cNvPr>
          <p:cNvSpPr>
            <a:spLocks noGrp="1"/>
          </p:cNvSpPr>
          <p:nvPr>
            <p:ph idx="39"/>
          </p:nvPr>
        </p:nvSpPr>
        <p:spPr>
          <a:xfrm>
            <a:off x="12577606" y="6012045"/>
            <a:ext cx="4692306" cy="55552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32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id="{E3552785-B972-44CB-8DAF-B361E00A6123}"/>
              </a:ext>
            </a:extLst>
          </p:cNvPr>
          <p:cNvSpPr>
            <a:spLocks noGrp="1"/>
          </p:cNvSpPr>
          <p:nvPr>
            <p:ph idx="40"/>
          </p:nvPr>
        </p:nvSpPr>
        <p:spPr>
          <a:xfrm>
            <a:off x="18075610" y="6012045"/>
            <a:ext cx="4692306" cy="55552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3200" b="1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9721634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робный_таймлай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1124588"/>
            <a:ext cx="16097575" cy="1194512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5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Подробный </a:t>
            </a:r>
            <a:r>
              <a:rPr lang="ru-RU" err="1"/>
              <a:t>таймлайн</a:t>
            </a:r>
            <a:endParaRPr lang="ru-RU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730C0AC-72C9-D20F-02D6-165ECF2DC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2C948CA-330A-5316-D48C-E63096825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CA7C239C-866B-40A3-A537-E94200924E6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654676" y="2766176"/>
            <a:ext cx="2926938" cy="54543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5182FF"/>
              </a:buClr>
              <a:buFontTx/>
              <a:buNone/>
              <a:defRPr lang="ru-RU" sz="2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Q1 2023</a:t>
            </a:r>
            <a:endParaRPr lang="ru-RU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52BDCE2F-693C-4476-8777-83614E2C2F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17714" y="2766176"/>
            <a:ext cx="2926938" cy="54543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5182FF"/>
              </a:buClr>
              <a:buFontTx/>
              <a:buNone/>
              <a:defRPr lang="ru-RU" sz="2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Q</a:t>
            </a:r>
            <a:r>
              <a:rPr lang="ru-RU"/>
              <a:t>4</a:t>
            </a:r>
            <a:r>
              <a:rPr lang="en-US"/>
              <a:t> 2023</a:t>
            </a:r>
            <a:endParaRPr lang="ru-RU"/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5319886F-7852-4D3E-B270-AEA1AF54DAA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7349208" y="2766176"/>
            <a:ext cx="2926938" cy="54543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5182FF"/>
              </a:buClr>
              <a:buFontTx/>
              <a:buNone/>
              <a:defRPr lang="ru-RU" sz="2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Q</a:t>
            </a:r>
            <a:r>
              <a:rPr lang="ru-RU"/>
              <a:t>2</a:t>
            </a:r>
            <a:r>
              <a:rPr lang="en-US"/>
              <a:t> 202</a:t>
            </a:r>
            <a:r>
              <a:rPr lang="ru-RU"/>
              <a:t>4</a:t>
            </a:r>
          </a:p>
        </p:txBody>
      </p:sp>
      <p:cxnSp>
        <p:nvCxnSpPr>
          <p:cNvPr id="18" name="Straight Arrow Connector 10">
            <a:extLst>
              <a:ext uri="{FF2B5EF4-FFF2-40B4-BE49-F238E27FC236}">
                <a16:creationId xmlns:a16="http://schemas.microsoft.com/office/drawing/2014/main" id="{7CBF8234-2C91-4C0A-A473-D472E6717364}"/>
              </a:ext>
            </a:extLst>
          </p:cNvPr>
          <p:cNvCxnSpPr>
            <a:cxnSpLocks/>
          </p:cNvCxnSpPr>
          <p:nvPr userDrawn="1"/>
        </p:nvCxnSpPr>
        <p:spPr>
          <a:xfrm>
            <a:off x="0" y="7309430"/>
            <a:ext cx="24382413" cy="0"/>
          </a:xfrm>
          <a:prstGeom prst="straightConnector1">
            <a:avLst/>
          </a:prstGeom>
          <a:solidFill>
            <a:schemeClr val="tx1"/>
          </a:solidFill>
          <a:ln w="127000" cap="flat" cmpd="sng" algn="ctr">
            <a:gradFill flip="none" rotWithShape="1">
              <a:gsLst>
                <a:gs pos="0">
                  <a:srgbClr val="A664FF"/>
                </a:gs>
                <a:gs pos="50000">
                  <a:srgbClr val="F4B0FF"/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sp>
        <p:nvSpPr>
          <p:cNvPr id="19" name="Текст 2">
            <a:extLst>
              <a:ext uri="{FF2B5EF4-FFF2-40B4-BE49-F238E27FC236}">
                <a16:creationId xmlns:a16="http://schemas.microsoft.com/office/drawing/2014/main" id="{2522FA19-14B7-4F68-B349-05436EA88D3F}"/>
              </a:ext>
            </a:extLst>
          </p:cNvPr>
          <p:cNvSpPr>
            <a:spLocks noGrp="1"/>
          </p:cNvSpPr>
          <p:nvPr>
            <p:ph idx="37"/>
          </p:nvPr>
        </p:nvSpPr>
        <p:spPr>
          <a:xfrm>
            <a:off x="1654675" y="3311609"/>
            <a:ext cx="6517775" cy="3678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lang="ru-RU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0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id="{5811BCC0-7B69-47F4-8783-FF1DD13B29B8}"/>
              </a:ext>
            </a:extLst>
          </p:cNvPr>
          <p:cNvSpPr>
            <a:spLocks noGrp="1"/>
          </p:cNvSpPr>
          <p:nvPr>
            <p:ph idx="38"/>
          </p:nvPr>
        </p:nvSpPr>
        <p:spPr>
          <a:xfrm>
            <a:off x="9998075" y="3311609"/>
            <a:ext cx="5777999" cy="3678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lang="ru-RU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0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5" name="Текст 2">
            <a:extLst>
              <a:ext uri="{FF2B5EF4-FFF2-40B4-BE49-F238E27FC236}">
                <a16:creationId xmlns:a16="http://schemas.microsoft.com/office/drawing/2014/main" id="{CB7E9DD0-626F-4706-B357-9A609625E5AE}"/>
              </a:ext>
            </a:extLst>
          </p:cNvPr>
          <p:cNvSpPr>
            <a:spLocks noGrp="1"/>
          </p:cNvSpPr>
          <p:nvPr>
            <p:ph idx="39"/>
          </p:nvPr>
        </p:nvSpPr>
        <p:spPr>
          <a:xfrm>
            <a:off x="17349208" y="3311609"/>
            <a:ext cx="5777999" cy="3678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lang="ru-RU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0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id="{B7BA1B45-D04F-4D74-B9BA-86656D1A939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681205" y="8244640"/>
            <a:ext cx="2926938" cy="54543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5182FF"/>
              </a:buClr>
              <a:buFontTx/>
              <a:buNone/>
              <a:defRPr lang="ru-RU" sz="2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Q</a:t>
            </a:r>
            <a:r>
              <a:rPr lang="ru-RU"/>
              <a:t>2</a:t>
            </a:r>
            <a:r>
              <a:rPr lang="en-US"/>
              <a:t> 2023</a:t>
            </a:r>
            <a:endParaRPr lang="ru-RU"/>
          </a:p>
        </p:txBody>
      </p:sp>
      <p:sp>
        <p:nvSpPr>
          <p:cNvPr id="27" name="Текст 2">
            <a:extLst>
              <a:ext uri="{FF2B5EF4-FFF2-40B4-BE49-F238E27FC236}">
                <a16:creationId xmlns:a16="http://schemas.microsoft.com/office/drawing/2014/main" id="{B6B350CD-2D9A-495F-85B9-47CFC3F77713}"/>
              </a:ext>
            </a:extLst>
          </p:cNvPr>
          <p:cNvSpPr>
            <a:spLocks noGrp="1"/>
          </p:cNvSpPr>
          <p:nvPr>
            <p:ph idx="41"/>
          </p:nvPr>
        </p:nvSpPr>
        <p:spPr>
          <a:xfrm>
            <a:off x="2681204" y="8790073"/>
            <a:ext cx="5777999" cy="3678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lang="ru-RU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0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8" name="Текст 2">
            <a:extLst>
              <a:ext uri="{FF2B5EF4-FFF2-40B4-BE49-F238E27FC236}">
                <a16:creationId xmlns:a16="http://schemas.microsoft.com/office/drawing/2014/main" id="{08C9BD01-4AF8-4B9C-82CA-C8AA6FAD037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910806" y="8250410"/>
            <a:ext cx="2926938" cy="54543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5182FF"/>
              </a:buClr>
              <a:buFontTx/>
              <a:buNone/>
              <a:defRPr lang="ru-RU" sz="2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Q</a:t>
            </a:r>
            <a:r>
              <a:rPr lang="ru-RU"/>
              <a:t>3</a:t>
            </a:r>
            <a:r>
              <a:rPr lang="en-US"/>
              <a:t> 2023</a:t>
            </a:r>
            <a:endParaRPr lang="ru-RU"/>
          </a:p>
        </p:txBody>
      </p:sp>
      <p:sp>
        <p:nvSpPr>
          <p:cNvPr id="29" name="Текст 2">
            <a:extLst>
              <a:ext uri="{FF2B5EF4-FFF2-40B4-BE49-F238E27FC236}">
                <a16:creationId xmlns:a16="http://schemas.microsoft.com/office/drawing/2014/main" id="{73A6FA8E-324B-47B9-BBEE-8CB39DC232C8}"/>
              </a:ext>
            </a:extLst>
          </p:cNvPr>
          <p:cNvSpPr>
            <a:spLocks noGrp="1"/>
          </p:cNvSpPr>
          <p:nvPr>
            <p:ph idx="43"/>
          </p:nvPr>
        </p:nvSpPr>
        <p:spPr>
          <a:xfrm>
            <a:off x="8910805" y="8795843"/>
            <a:ext cx="5777999" cy="3678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lang="ru-RU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0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0" name="Текст 2">
            <a:extLst>
              <a:ext uri="{FF2B5EF4-FFF2-40B4-BE49-F238E27FC236}">
                <a16:creationId xmlns:a16="http://schemas.microsoft.com/office/drawing/2014/main" id="{D6D20193-DD3E-416D-8601-439DE58AF9F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6229353" y="8244640"/>
            <a:ext cx="2926938" cy="54543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5182FF"/>
              </a:buClr>
              <a:buFontTx/>
              <a:buNone/>
              <a:defRPr lang="ru-RU" sz="2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Q1 202</a:t>
            </a:r>
            <a:r>
              <a:rPr lang="ru-RU"/>
              <a:t>4</a:t>
            </a:r>
          </a:p>
        </p:txBody>
      </p:sp>
      <p:sp>
        <p:nvSpPr>
          <p:cNvPr id="31" name="Текст 2">
            <a:extLst>
              <a:ext uri="{FF2B5EF4-FFF2-40B4-BE49-F238E27FC236}">
                <a16:creationId xmlns:a16="http://schemas.microsoft.com/office/drawing/2014/main" id="{4B23A70A-7281-40B8-AF7A-960733ECBF1E}"/>
              </a:ext>
            </a:extLst>
          </p:cNvPr>
          <p:cNvSpPr>
            <a:spLocks noGrp="1"/>
          </p:cNvSpPr>
          <p:nvPr>
            <p:ph idx="45"/>
          </p:nvPr>
        </p:nvSpPr>
        <p:spPr>
          <a:xfrm>
            <a:off x="16229352" y="8790073"/>
            <a:ext cx="5777999" cy="3678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lang="ru-RU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4000" b="0"/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3200"/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accent6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5250247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изображением и контен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>
            <a:extLst>
              <a:ext uri="{FF2B5EF4-FFF2-40B4-BE49-F238E27FC236}">
                <a16:creationId xmlns:a16="http://schemas.microsoft.com/office/drawing/2014/main" id="{E62B61AA-0BA9-866F-23D6-24B090B67DB6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F1F4520F-52AD-1A48-9C8D-4DE8B66AEA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94763" y="900000"/>
            <a:ext cx="13917612" cy="1471511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Слайд с изображением</a:t>
            </a:r>
          </a:p>
        </p:txBody>
      </p:sp>
      <p:sp>
        <p:nvSpPr>
          <p:cNvPr id="13" name="Picture Placeholder 26">
            <a:extLst>
              <a:ext uri="{FF2B5EF4-FFF2-40B4-BE49-F238E27FC236}">
                <a16:creationId xmlns:a16="http://schemas.microsoft.com/office/drawing/2014/main" id="{BDA16DFE-6715-44BB-B15A-B8B1A52749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-1"/>
            <a:ext cx="8172449" cy="13715107"/>
          </a:xfrm>
          <a:prstGeom prst="rect">
            <a:avLst/>
          </a:prstGeom>
          <a:solidFill>
            <a:schemeClr val="accent1"/>
          </a:solidFill>
          <a:ln w="12700">
            <a:noFill/>
          </a:ln>
          <a:effectLst>
            <a:outerShdw blurRad="254000" dir="5400000" algn="t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>
            <a:lvl1pPr algn="ctr">
              <a:defRPr lang="x-none" sz="3200" b="0" i="0" dirty="0">
                <a:ln w="0"/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algn="ctr" defTabSz="1828595">
              <a:lnSpc>
                <a:spcPct val="90000"/>
              </a:lnSpc>
            </a:pPr>
            <a:endParaRPr lang="x-none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44C5E6B7-49F0-4F53-BBFA-70CBC2FB487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902700" y="4492625"/>
            <a:ext cx="10242550" cy="6661150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2400"/>
              </a:spcAft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720000" indent="-720000">
              <a:spcAft>
                <a:spcPts val="2400"/>
              </a:spcAft>
              <a:buClr>
                <a:schemeClr val="accent1"/>
              </a:buClr>
              <a:buSzPct val="100000"/>
              <a:buFont typeface="+mj-lt"/>
              <a:buAutoNum type="arabicPeriod"/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40000" indent="-720000">
              <a:spcAft>
                <a:spcPts val="2400"/>
              </a:spcAft>
              <a:buClr>
                <a:schemeClr val="bg1"/>
              </a:buClr>
              <a:buSzPct val="80000"/>
              <a:buFont typeface="Wingdings" panose="05000000000000000000" pitchFamily="2" charset="2"/>
              <a:buChar char="§"/>
              <a:defRPr sz="2800" b="0" i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spcAft>
                <a:spcPts val="2400"/>
              </a:spcAft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Маркированный список</a:t>
            </a:r>
          </a:p>
          <a:p>
            <a:pPr lvl="2"/>
            <a:r>
              <a:rPr lang="ru-RU"/>
              <a:t>Нумерованный список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2E6A3B0-E20D-BDAE-9417-5272B01AA1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902700" y="12624682"/>
            <a:ext cx="120792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2EE8AE70-2F7E-DFFA-D36F-B53FF75125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567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4">
            <a:extLst>
              <a:ext uri="{FF2B5EF4-FFF2-40B4-BE49-F238E27FC236}">
                <a16:creationId xmlns:a16="http://schemas.microsoft.com/office/drawing/2014/main" id="{7D1979D3-F486-F9FD-5465-80BECC1251E7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F1F4520F-52AD-1A48-9C8D-4DE8B66AEA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3975" cy="1471511"/>
          </a:xfrm>
          <a:prstGeom prst="rect">
            <a:avLst/>
          </a:prstGeom>
        </p:spPr>
        <p:txBody>
          <a:bodyPr vert="horz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Слайд с изображением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C43B80-0AF0-BE52-377D-34590A6882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06552" y="3455988"/>
            <a:ext cx="21205825" cy="8436522"/>
          </a:xfrm>
          <a:prstGeom prst="rect">
            <a:avLst/>
          </a:prstGeom>
          <a:solidFill>
            <a:schemeClr val="accent1"/>
          </a:solidFill>
          <a:ln w="12700">
            <a:noFill/>
          </a:ln>
          <a:effectLst>
            <a:outerShdw blurRad="254000" dir="5400000" algn="t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216000" rIns="90000" bIns="216000" rtlCol="0" anchor="ctr" anchorCtr="0">
            <a:noAutofit/>
          </a:bodyPr>
          <a:lstStyle>
            <a:lvl1pPr algn="ctr">
              <a:defRPr lang="x-none" sz="3200" b="0" i="0" dirty="0">
                <a:ln w="0"/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algn="ctr" defTabSz="1828595">
              <a:lnSpc>
                <a:spcPct val="90000"/>
              </a:lnSpc>
            </a:pPr>
            <a:endParaRPr lang="x-none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CA452A0-BE61-2A27-B59E-723B60F9EF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46F09F0-086C-2E18-073A-0147B57402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097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лан доклада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AB078B5F-BC76-2E55-A7D4-92F600256AA6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7000">
                <a:srgbClr val="FEFFA3"/>
              </a:gs>
              <a:gs pos="86000">
                <a:schemeClr val="bg1"/>
              </a:gs>
              <a:gs pos="100000">
                <a:srgbClr val="FDFF47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E2E1D8-A8FD-4F4D-9760-DE2B5FE20F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E98DA7-8DF9-9948-95F5-7937E922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Заголовок 3">
            <a:extLst>
              <a:ext uri="{FF2B5EF4-FFF2-40B4-BE49-F238E27FC236}">
                <a16:creationId xmlns:a16="http://schemas.microsoft.com/office/drawing/2014/main" id="{47D1ADD5-42C6-3C4D-82EC-A98363C10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3999" y="900000"/>
            <a:ext cx="16097575" cy="1395438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>
              <a:lnSpc>
                <a:spcPct val="100000"/>
              </a:lnSpc>
              <a:defRPr sz="72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Содержание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75A337D-7533-48C6-93F5-3AC3043DFD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4000" y="4170548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1</a:t>
            </a:r>
            <a:endParaRPr lang="x-none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01B7A5C3-4B82-404E-904F-690BF12CF430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1584000" y="6128322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2</a:t>
            </a:r>
            <a:endParaRPr lang="x-none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08E0C310-1F14-469F-95C4-C799B7FEC37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1584000" y="8086096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3</a:t>
            </a:r>
            <a:endParaRPr lang="x-none"/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8CC6A4DD-9A84-4079-9ACB-A6491B349C85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1584000" y="10043871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4</a:t>
            </a:r>
            <a:endParaRPr lang="x-none"/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E77B8C81-DAD1-4366-95AA-E67F6B5BD183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12555539" y="4170548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5</a:t>
            </a:r>
            <a:endParaRPr lang="x-none"/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5662C15F-6E26-450A-B779-72F89AC32682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12555539" y="6128322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6</a:t>
            </a:r>
            <a:endParaRPr lang="x-none"/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1E00816C-DA17-43BE-94BF-7F7C6BC58DCB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12555539" y="8086096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7</a:t>
            </a:r>
            <a:endParaRPr lang="x-none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E524C82F-5D33-49D7-9926-7BBEEB9BC05E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12555539" y="10043871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8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1FCB6FA-0AB6-454A-A788-75B681D77801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2301876" y="4170548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7634E582-4912-40EF-B92F-8365B9D1AD5D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2301876" y="6128322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Текст 3">
            <a:extLst>
              <a:ext uri="{FF2B5EF4-FFF2-40B4-BE49-F238E27FC236}">
                <a16:creationId xmlns:a16="http://schemas.microsoft.com/office/drawing/2014/main" id="{2B395A31-C998-4CE2-9E6F-8897966F8151}"/>
              </a:ext>
            </a:extLst>
          </p:cNvPr>
          <p:cNvSpPr>
            <a:spLocks noGrp="1"/>
          </p:cNvSpPr>
          <p:nvPr>
            <p:ph type="body" sz="quarter" idx="80"/>
          </p:nvPr>
        </p:nvSpPr>
        <p:spPr>
          <a:xfrm>
            <a:off x="2301876" y="8086096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Текст 3">
            <a:extLst>
              <a:ext uri="{FF2B5EF4-FFF2-40B4-BE49-F238E27FC236}">
                <a16:creationId xmlns:a16="http://schemas.microsoft.com/office/drawing/2014/main" id="{9C7B89B3-F8CF-4CBE-8436-8C0524775662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2301876" y="10043871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Текст 3">
            <a:extLst>
              <a:ext uri="{FF2B5EF4-FFF2-40B4-BE49-F238E27FC236}">
                <a16:creationId xmlns:a16="http://schemas.microsoft.com/office/drawing/2014/main" id="{26FC27F2-CA04-4FE4-BA2D-743F5951D85F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13288963" y="4170548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2" name="Текст 3">
            <a:extLst>
              <a:ext uri="{FF2B5EF4-FFF2-40B4-BE49-F238E27FC236}">
                <a16:creationId xmlns:a16="http://schemas.microsoft.com/office/drawing/2014/main" id="{C96EF7D4-86A6-43C4-9E23-46B75E223D42}"/>
              </a:ext>
            </a:extLst>
          </p:cNvPr>
          <p:cNvSpPr>
            <a:spLocks noGrp="1"/>
          </p:cNvSpPr>
          <p:nvPr>
            <p:ph type="body" sz="quarter" idx="83"/>
          </p:nvPr>
        </p:nvSpPr>
        <p:spPr>
          <a:xfrm>
            <a:off x="13288963" y="6128322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3" name="Текст 3">
            <a:extLst>
              <a:ext uri="{FF2B5EF4-FFF2-40B4-BE49-F238E27FC236}">
                <a16:creationId xmlns:a16="http://schemas.microsoft.com/office/drawing/2014/main" id="{B209DEC8-9400-4F36-A8F3-9676373C2773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13288963" y="8086096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4854AE24-7A8C-445F-AF29-88ECD14DD1A7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13288963" y="10043871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733031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изображениями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9D4EB2BD-6348-D31B-9C91-1C4C5D5D3452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Picture Placeholder 26">
            <a:extLst>
              <a:ext uri="{FF2B5EF4-FFF2-40B4-BE49-F238E27FC236}">
                <a16:creationId xmlns:a16="http://schemas.microsoft.com/office/drawing/2014/main" id="{3EAD7D2A-523A-3941-89D4-EBEC7D3037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6552" y="3463925"/>
            <a:ext cx="10450800" cy="8416800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C6EE6483-01AC-F44C-8539-9BAB7525A3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963080" cy="1471511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</a:t>
            </a:r>
          </a:p>
        </p:txBody>
      </p:sp>
      <p:sp>
        <p:nvSpPr>
          <p:cNvPr id="21" name="Picture Placeholder 26">
            <a:extLst>
              <a:ext uri="{FF2B5EF4-FFF2-40B4-BE49-F238E27FC236}">
                <a16:creationId xmlns:a16="http://schemas.microsoft.com/office/drawing/2014/main" id="{295D817E-C772-4C42-8E70-DA05528726A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361577" y="3463925"/>
            <a:ext cx="10450800" cy="8416800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970B8E61-9993-78A6-A86C-9394F900DC0E}"/>
              </a:ext>
            </a:extLst>
          </p:cNvPr>
          <p:cNvSpPr txBox="1">
            <a:spLocks/>
          </p:cNvSpPr>
          <p:nvPr userDrawn="1"/>
        </p:nvSpPr>
        <p:spPr>
          <a:xfrm>
            <a:off x="5962650" y="12288933"/>
            <a:ext cx="13897852" cy="1170097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80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5D2849C-6A58-BB91-DC6C-22C1E4FC8A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391B829-61A0-7D45-3694-B4BFA24B91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0518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изображениями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>
            <a:extLst>
              <a:ext uri="{FF2B5EF4-FFF2-40B4-BE49-F238E27FC236}">
                <a16:creationId xmlns:a16="http://schemas.microsoft.com/office/drawing/2014/main" id="{83CB23E4-33F0-8530-DFB9-49871FBE8AD8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Picture Placeholder 26">
            <a:extLst>
              <a:ext uri="{FF2B5EF4-FFF2-40B4-BE49-F238E27FC236}">
                <a16:creationId xmlns:a16="http://schemas.microsoft.com/office/drawing/2014/main" id="{3EAD7D2A-523A-3941-89D4-EBEC7D3037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6552" y="3463925"/>
            <a:ext cx="6840000" cy="8415338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C6EE6483-01AC-F44C-8539-9BAB7525A3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963080" cy="1471511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</a:t>
            </a:r>
          </a:p>
        </p:txBody>
      </p:sp>
      <p:sp>
        <p:nvSpPr>
          <p:cNvPr id="19" name="Picture Placeholder 26">
            <a:extLst>
              <a:ext uri="{FF2B5EF4-FFF2-40B4-BE49-F238E27FC236}">
                <a16:creationId xmlns:a16="http://schemas.microsoft.com/office/drawing/2014/main" id="{0E758A81-EF5D-40A5-9230-B8F3876F882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89464" y="3463925"/>
            <a:ext cx="6840000" cy="8415338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20" name="Picture Placeholder 26">
            <a:extLst>
              <a:ext uri="{FF2B5EF4-FFF2-40B4-BE49-F238E27FC236}">
                <a16:creationId xmlns:a16="http://schemas.microsoft.com/office/drawing/2014/main" id="{E0F80ECA-E5CD-4B55-9B6A-49B0126CE91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972377" y="3463925"/>
            <a:ext cx="6840000" cy="8415338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4439189-45D4-F7D7-FDAC-EE7AB52DC8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C6799CF-CDF0-9998-F432-041632723E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5681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криншот мобильного интерфейса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4C0FD692-D1D0-1414-40AB-B751901561C9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E98DA7-8DF9-9948-95F5-7937E922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rgbClr val="CFCED4"/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C6EE6483-01AC-F44C-8539-9BAB7525A3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0430200" cy="2579507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Скриншот мобильного интерфейса</a:t>
            </a:r>
          </a:p>
        </p:txBody>
      </p:sp>
      <p:sp>
        <p:nvSpPr>
          <p:cNvPr id="21" name="Picture Placeholder 26">
            <a:extLst>
              <a:ext uri="{FF2B5EF4-FFF2-40B4-BE49-F238E27FC236}">
                <a16:creationId xmlns:a16="http://schemas.microsoft.com/office/drawing/2014/main" id="{295D817E-C772-4C42-8E70-DA05528726A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023975" y="1241425"/>
            <a:ext cx="8769600" cy="15602400"/>
          </a:xfrm>
          <a:prstGeom prst="roundRect">
            <a:avLst>
              <a:gd name="adj" fmla="val 8443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25A1F3C8-B0F1-4A40-9BB1-FC80AD67516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16275" y="4839787"/>
            <a:ext cx="10242550" cy="6661150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2400"/>
              </a:spcAft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746987" indent="-742950">
              <a:spcAft>
                <a:spcPts val="2400"/>
              </a:spcAft>
              <a:buClr>
                <a:schemeClr val="accent1"/>
              </a:buClr>
              <a:buSzPct val="100000"/>
              <a:buFont typeface="+mj-lt"/>
              <a:buAutoNum type="arabicPeriod"/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40000" indent="-720000">
              <a:spcAft>
                <a:spcPts val="2400"/>
              </a:spcAft>
              <a:buClr>
                <a:schemeClr val="bg1"/>
              </a:buClr>
              <a:buSzPct val="80000"/>
              <a:buFont typeface="Wingdings" panose="05000000000000000000" pitchFamily="2" charset="2"/>
              <a:buChar char="§"/>
              <a:defRPr sz="2800" b="0" i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spcAft>
                <a:spcPts val="2400"/>
              </a:spcAft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Маркированный список</a:t>
            </a:r>
          </a:p>
          <a:p>
            <a:pPr lvl="2"/>
            <a:r>
              <a:rPr lang="ru-RU"/>
              <a:t>Нумерованный список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533564E-CACE-76AA-2D50-DB23997EF5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40000" y="12777082"/>
            <a:ext cx="10118825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5668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криншот мобильного интерфейса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BA9C53EB-F236-EA61-0F65-43A2825652AB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Picture Placeholder 26">
            <a:extLst>
              <a:ext uri="{FF2B5EF4-FFF2-40B4-BE49-F238E27FC236}">
                <a16:creationId xmlns:a16="http://schemas.microsoft.com/office/drawing/2014/main" id="{3EAD7D2A-523A-3941-89D4-EBEC7D30375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06552" y="3463925"/>
            <a:ext cx="6840000" cy="11671200"/>
          </a:xfrm>
          <a:prstGeom prst="roundRect">
            <a:avLst>
              <a:gd name="adj" fmla="val 7977"/>
            </a:avLst>
          </a:prstGeom>
          <a:solidFill>
            <a:schemeClr val="accent1"/>
          </a:solidFill>
        </p:spPr>
        <p:txBody>
          <a:bodyPr wrap="square" lIns="360000" rIns="360000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Окно для вставки скриншота или </a:t>
            </a:r>
            <a:r>
              <a:rPr lang="ru-RU" err="1"/>
              <a:t>скринкаста</a:t>
            </a:r>
            <a:endParaRPr lang="x-none"/>
          </a:p>
        </p:txBody>
      </p:sp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C6EE6483-01AC-F44C-8539-9BAB7525A3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963080" cy="1471511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Скриншоты мобильного интерфейса</a:t>
            </a:r>
          </a:p>
        </p:txBody>
      </p:sp>
      <p:sp>
        <p:nvSpPr>
          <p:cNvPr id="9" name="Picture Placeholder 26">
            <a:extLst>
              <a:ext uri="{FF2B5EF4-FFF2-40B4-BE49-F238E27FC236}">
                <a16:creationId xmlns:a16="http://schemas.microsoft.com/office/drawing/2014/main" id="{B04B9A31-A160-4BD1-B23F-996D8E10994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789464" y="3463925"/>
            <a:ext cx="6840000" cy="11671200"/>
          </a:xfrm>
          <a:prstGeom prst="roundRect">
            <a:avLst>
              <a:gd name="adj" fmla="val 7977"/>
            </a:avLst>
          </a:prstGeom>
          <a:solidFill>
            <a:schemeClr val="accent1"/>
          </a:solidFill>
        </p:spPr>
        <p:txBody>
          <a:bodyPr wrap="square" lIns="360000" rIns="360000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Окно для вставки скриншота или </a:t>
            </a:r>
            <a:r>
              <a:rPr lang="ru-RU" err="1"/>
              <a:t>скринкаста</a:t>
            </a:r>
            <a:endParaRPr lang="x-none"/>
          </a:p>
        </p:txBody>
      </p:sp>
      <p:sp>
        <p:nvSpPr>
          <p:cNvPr id="10" name="Picture Placeholder 26">
            <a:extLst>
              <a:ext uri="{FF2B5EF4-FFF2-40B4-BE49-F238E27FC236}">
                <a16:creationId xmlns:a16="http://schemas.microsoft.com/office/drawing/2014/main" id="{E979272A-9C13-45CE-94A4-6E685332B91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972377" y="3463925"/>
            <a:ext cx="6840000" cy="11671200"/>
          </a:xfrm>
          <a:prstGeom prst="roundRect">
            <a:avLst>
              <a:gd name="adj" fmla="val 7977"/>
            </a:avLst>
          </a:prstGeom>
          <a:solidFill>
            <a:schemeClr val="accent1"/>
          </a:solidFill>
        </p:spPr>
        <p:txBody>
          <a:bodyPr wrap="square" lIns="360000" rIns="360000" anchor="ctr">
            <a:noAutofit/>
          </a:bodyPr>
          <a:lstStyle>
            <a:lvl1pPr algn="ctr"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Окно для вставки скриншота или </a:t>
            </a:r>
            <a:r>
              <a:rPr lang="ru-RU" err="1"/>
              <a:t>скринкаста</a:t>
            </a: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108879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криншот веб-интерфейс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65662F89-4030-06D8-BB1A-8F428E746337}"/>
              </a:ext>
            </a:extLst>
          </p:cNvPr>
          <p:cNvSpPr/>
          <p:nvPr userDrawn="1"/>
        </p:nvSpPr>
        <p:spPr bwMode="auto">
          <a:xfrm>
            <a:off x="0" y="0"/>
            <a:ext cx="24382413" cy="13715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176C8AE-A977-24CB-31EF-1FD374DDEA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31310" y="2969956"/>
            <a:ext cx="17919790" cy="10746044"/>
          </a:xfrm>
          <a:prstGeom prst="rect">
            <a:avLst/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RU"/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F1F4520F-52AD-1A48-9C8D-4DE8B66AEA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3975" cy="1471511"/>
          </a:xfrm>
          <a:prstGeom prst="rect">
            <a:avLst/>
          </a:prstGeom>
        </p:spPr>
        <p:txBody>
          <a:bodyPr vert="horz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Скриншот веб-интерфейса</a:t>
            </a:r>
          </a:p>
        </p:txBody>
      </p:sp>
    </p:spTree>
    <p:extLst>
      <p:ext uri="{BB962C8B-B14F-4D97-AF65-F5344CB8AC3E}">
        <p14:creationId xmlns:p14="http://schemas.microsoft.com/office/powerpoint/2010/main" val="13492429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мидж на весь 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2">
            <a:extLst>
              <a:ext uri="{FF2B5EF4-FFF2-40B4-BE49-F238E27FC236}">
                <a16:creationId xmlns:a16="http://schemas.microsoft.com/office/drawing/2014/main" id="{EA502E89-DEA8-6F45-8073-569B507DB42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24382413" cy="13716000"/>
          </a:xfrm>
          <a:prstGeom prst="rect">
            <a:avLst/>
          </a:prstGeom>
        </p:spPr>
        <p:txBody>
          <a:bodyPr tIns="251999" anchor="ctr" anchorCtr="1"/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 i="0">
                <a:latin typeface="Arial" panose="020B0604020202020204" pitchFamily="34" charset="0"/>
              </a:defRPr>
            </a:lvl1pPr>
          </a:lstStyle>
          <a:p>
            <a:r>
              <a:rPr lang="ru-RU"/>
              <a:t>Окно для вставки фотографии, иллюстрации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30D65EA-4206-89B4-C86A-29B1442F83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2A173AA-6464-5914-3E19-FCF1E1CF23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6644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д_темн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>
            <a:extLst>
              <a:ext uri="{FF2B5EF4-FFF2-40B4-BE49-F238E27FC236}">
                <a16:creationId xmlns:a16="http://schemas.microsoft.com/office/drawing/2014/main" id="{4E0DCFE7-AC9E-E0E4-5476-1A2242F9A762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sp>
        <p:nvSpPr>
          <p:cNvPr id="9" name="Текст 4">
            <a:extLst>
              <a:ext uri="{FF2B5EF4-FFF2-40B4-BE49-F238E27FC236}">
                <a16:creationId xmlns:a16="http://schemas.microsoft.com/office/drawing/2014/main" id="{494096BF-3147-4F8E-AD51-84D7B84316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91537" y="4525200"/>
            <a:ext cx="19758751" cy="772404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defRPr sz="3200" b="0" i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defRPr>
            </a:lvl1pPr>
          </a:lstStyle>
          <a:p>
            <a:r>
              <a:rPr lang="ru-RU"/>
              <a:t>Код</a:t>
            </a:r>
            <a:r>
              <a:rPr lang="en-US"/>
              <a:t> 32 / 6</a:t>
            </a:r>
            <a:endParaRPr lang="ru-RU"/>
          </a:p>
        </p:txBody>
      </p:sp>
      <p:sp>
        <p:nvSpPr>
          <p:cNvPr id="8" name="Заголовок 3">
            <a:extLst>
              <a:ext uri="{FF2B5EF4-FFF2-40B4-BE49-F238E27FC236}">
                <a16:creationId xmlns:a16="http://schemas.microsoft.com/office/drawing/2014/main" id="{5C9A742B-6726-DD47-8061-ADF6E61317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3975" cy="2579507"/>
          </a:xfrm>
          <a:prstGeom prst="rect">
            <a:avLst/>
          </a:prstGeom>
        </p:spPr>
        <p:txBody>
          <a:bodyPr vert="horz" lIns="0" tIns="216000" rIns="0" bIns="144000" rtlCol="0" anchor="t">
            <a:spAutoFit/>
          </a:bodyPr>
          <a:lstStyle>
            <a:lvl1pPr>
              <a:defRPr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Заголовок: ясно и понятно о чём идёт речь на этом слайде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506D94F-2FDC-9282-9897-77C8F80DCA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9C57FB9-05CE-C924-296C-6F3919629F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9659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д_светл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4">
            <a:extLst>
              <a:ext uri="{FF2B5EF4-FFF2-40B4-BE49-F238E27FC236}">
                <a16:creationId xmlns:a16="http://schemas.microsoft.com/office/drawing/2014/main" id="{494096BF-3147-4F8E-AD51-84D7B84316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91537" y="4525200"/>
            <a:ext cx="19758751" cy="77256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defRPr sz="3200" b="0" i="0">
                <a:solidFill>
                  <a:schemeClr val="tx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defRPr>
            </a:lvl1pPr>
          </a:lstStyle>
          <a:p>
            <a:r>
              <a:rPr lang="ru-RU"/>
              <a:t>Код</a:t>
            </a:r>
            <a:r>
              <a:rPr lang="en-US"/>
              <a:t> 32 / 6</a:t>
            </a:r>
            <a:endParaRPr lang="ru-RU"/>
          </a:p>
        </p:txBody>
      </p:sp>
      <p:sp>
        <p:nvSpPr>
          <p:cNvPr id="8" name="Заголовок 3">
            <a:extLst>
              <a:ext uri="{FF2B5EF4-FFF2-40B4-BE49-F238E27FC236}">
                <a16:creationId xmlns:a16="http://schemas.microsoft.com/office/drawing/2014/main" id="{5C9A742B-6726-DD47-8061-ADF6E61317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3975" cy="2579507"/>
          </a:xfrm>
          <a:prstGeom prst="rect">
            <a:avLst/>
          </a:prstGeom>
        </p:spPr>
        <p:txBody>
          <a:bodyPr vert="horz" lIns="0" tIns="216000" rIns="0" bIns="144000" rtlCol="0" anchor="t">
            <a:spAutoFit/>
          </a:bodyPr>
          <a:lstStyle>
            <a:lvl1pPr>
              <a:defRPr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Заголовок: ясно и понятно о чём идёт речь на этом слайде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506D94F-2FDC-9282-9897-77C8F80DCA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9C57FB9-05CE-C924-296C-6F3919629F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2591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-ко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DA4D3AE8-B7AA-07FD-3DA1-C609B6119FF4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1F7EBB6A-3848-ED40-842D-4C1225977C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1" y="901800"/>
            <a:ext cx="10221190" cy="4044601"/>
          </a:xfrm>
          <a:prstGeom prst="rect">
            <a:avLst/>
          </a:prstGeom>
        </p:spPr>
        <p:txBody>
          <a:bodyPr vert="horz" lIns="0" tIns="216000" rIns="0" bIns="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QR-</a:t>
            </a:r>
            <a:r>
              <a:rPr lang="ru-RU"/>
              <a:t>код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8F8AB82-FFDB-094D-8F34-C8F04C8B33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655674" y="11379200"/>
            <a:ext cx="8434213" cy="70402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marR="0" indent="0" algn="ctr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accent1"/>
              </a:buClr>
              <a:buSzPct val="130000"/>
              <a:buFont typeface="Arial" panose="020B0604020202020204" pitchFamily="34" charset="0"/>
              <a:buNone/>
              <a:tabLst/>
              <a:defRPr sz="4000" b="0">
                <a:solidFill>
                  <a:schemeClr val="bg1"/>
                </a:solidFill>
              </a:defRPr>
            </a:lvl1pPr>
            <a:lvl2pPr marL="540000" indent="-540000">
              <a:lnSpc>
                <a:spcPct val="100000"/>
              </a:lnSpc>
              <a:buClr>
                <a:schemeClr val="accent1"/>
              </a:buClr>
              <a:buSzPct val="130000"/>
              <a:buFont typeface="System Font Regular"/>
              <a:buChar char="●"/>
              <a:defRPr b="0"/>
            </a:lvl2pPr>
            <a:lvl3pPr marL="540000" indent="-540000">
              <a:lnSpc>
                <a:spcPct val="100000"/>
              </a:lnSpc>
              <a:buClr>
                <a:schemeClr val="accent1"/>
              </a:buClr>
              <a:buSzPct val="130000"/>
              <a:buFont typeface="System Font Regular"/>
              <a:buChar char="●"/>
              <a:defRPr b="0"/>
            </a:lvl3pPr>
            <a:lvl4pPr marL="540000" indent="-540000">
              <a:lnSpc>
                <a:spcPct val="100000"/>
              </a:lnSpc>
              <a:buClr>
                <a:schemeClr val="accent1"/>
              </a:buClr>
              <a:buSzPct val="130000"/>
              <a:buFont typeface="System Font Regular"/>
              <a:buChar char="●"/>
              <a:defRPr b="0"/>
            </a:lvl4pPr>
            <a:lvl5pPr marL="540000" indent="-540000">
              <a:lnSpc>
                <a:spcPct val="100000"/>
              </a:lnSpc>
              <a:buClr>
                <a:schemeClr val="accent1"/>
              </a:buClr>
              <a:buSzPct val="130000"/>
              <a:buFont typeface="System Font Regular"/>
              <a:buChar char="●"/>
              <a:defRPr b="0"/>
            </a:lvl5pPr>
          </a:lstStyle>
          <a:p>
            <a:pPr lvl="0" defTabSz="1828595"/>
            <a:r>
              <a:rPr lang="ru-RU">
                <a:effectLst/>
              </a:rPr>
              <a:t>Ссылка</a:t>
            </a:r>
            <a:endParaRPr lang="ru-RU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437C6144-349E-4D2E-9ACB-C6C09ABFCFD3}"/>
              </a:ext>
            </a:extLst>
          </p:cNvPr>
          <p:cNvSpPr/>
          <p:nvPr userDrawn="1"/>
        </p:nvSpPr>
        <p:spPr>
          <a:xfrm>
            <a:off x="12929840" y="1241425"/>
            <a:ext cx="9886950" cy="988695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bg1"/>
              </a:solidFill>
            </a:endParaRPr>
          </a:p>
        </p:txBody>
      </p:sp>
      <p:sp>
        <p:nvSpPr>
          <p:cNvPr id="10" name="Picture Placeholder 16">
            <a:extLst>
              <a:ext uri="{FF2B5EF4-FFF2-40B4-BE49-F238E27FC236}">
                <a16:creationId xmlns:a16="http://schemas.microsoft.com/office/drawing/2014/main" id="{5C50189A-405F-B041-BB80-D9B4BE8CB200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13409315" y="1720900"/>
            <a:ext cx="8928000" cy="8928000"/>
          </a:xfrm>
          <a:prstGeom prst="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>
            <a:lvl1pPr algn="ctr">
              <a:defRPr lang="x-none" sz="3200">
                <a:ln w="0"/>
                <a:solidFill>
                  <a:schemeClr val="tx1"/>
                </a:solidFill>
              </a:defRPr>
            </a:lvl1pPr>
          </a:lstStyle>
          <a:p>
            <a:pPr lvl="0" algn="ctr" defTabSz="1828595">
              <a:lnSpc>
                <a:spcPct val="90000"/>
              </a:lnSpc>
            </a:pPr>
            <a:r>
              <a:rPr lang="ru-RU"/>
              <a:t>Окно для вставки кода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B7CBFF0D-A3B2-43BA-9FF5-71CF03DE1E0E}"/>
              </a:ext>
            </a:extLst>
          </p:cNvPr>
          <p:cNvSpPr>
            <a:spLocks noGrp="1"/>
          </p:cNvSpPr>
          <p:nvPr>
            <p:ph idx="27"/>
          </p:nvPr>
        </p:nvSpPr>
        <p:spPr>
          <a:xfrm>
            <a:off x="1587600" y="5438776"/>
            <a:ext cx="10239275" cy="66444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lang="ru-RU" sz="32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" marR="0" indent="0" algn="l" defTabSz="19079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1"/>
              </a:buClr>
              <a:buSzPct val="120000"/>
              <a:buFont typeface="Arial Unicode MS" panose="020B0604020202020204" pitchFamily="34" charset="-128"/>
              <a:buNone/>
              <a:tabLst/>
              <a:defRPr sz="3200" b="1">
                <a:solidFill>
                  <a:schemeClr val="bg1"/>
                </a:solidFill>
              </a:defRPr>
            </a:lvl2pPr>
            <a:lvl3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tabLst/>
              <a:defRPr sz="3200">
                <a:solidFill>
                  <a:schemeClr val="bg1"/>
                </a:solidFill>
              </a:defRPr>
            </a:lvl3pPr>
            <a:lvl4pPr marL="540000" marR="0" indent="-54000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accent2"/>
              </a:buClr>
              <a:buSzTx/>
              <a:buFont typeface="+mj-lt"/>
              <a:buAutoNum type="arabicPeriod"/>
              <a:tabLst/>
              <a:defRPr sz="3200">
                <a:solidFill>
                  <a:schemeClr val="bg1"/>
                </a:solidFill>
              </a:defRPr>
            </a:lvl4pPr>
            <a:lvl5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bg1"/>
                </a:solidFill>
              </a:defRPr>
            </a:lvl5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F7EFE0-2697-47B2-D8D7-9B0CF72D9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34DDA25-EEC1-0DC9-E63F-1273EB325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8092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рывающий_2 спик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21BF074-2646-853A-75B8-2A0CAE3D801F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8">
            <a:extLst>
              <a:ext uri="{FF2B5EF4-FFF2-40B4-BE49-F238E27FC236}">
                <a16:creationId xmlns:a16="http://schemas.microsoft.com/office/drawing/2014/main" id="{4CA705BF-34A9-4BE9-0187-906DD4C094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3" y="1168258"/>
            <a:ext cx="4743258" cy="672122"/>
          </a:xfrm>
          <a:prstGeom prst="rect">
            <a:avLst/>
          </a:prstGeom>
        </p:spPr>
      </p:pic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7A2915A0-F3BD-B3F1-4BC0-1182348910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1" y="2998800"/>
            <a:ext cx="16097574" cy="7783200"/>
          </a:xfrm>
          <a:prstGeom prst="rect">
            <a:avLst/>
          </a:prstGeom>
        </p:spPr>
        <p:txBody>
          <a:bodyPr vert="horz" lIns="0" tIns="216000" rIns="0" bIns="180000" rtlCol="0" anchor="ctr">
            <a:noAutofit/>
          </a:bodyPr>
          <a:lstStyle>
            <a:lvl1pPr marL="0" algn="l" defTabSz="182861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2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Вопросы?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3D04277-28C7-358D-D353-20A627D0EB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4000" y="10905336"/>
            <a:ext cx="9503651" cy="1460500"/>
          </a:xfrm>
          <a:prstGeom prst="rect">
            <a:avLst/>
          </a:prstGeom>
        </p:spPr>
        <p:txBody>
          <a:bodyPr lIns="0" tIns="0" bIns="0" anchor="b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bg1"/>
                </a:solidFill>
              </a:defRPr>
            </a:lvl1pPr>
            <a:lvl2pPr>
              <a:defRPr sz="9600"/>
            </a:lvl2pPr>
            <a:lvl3pPr>
              <a:defRPr sz="9600"/>
            </a:lvl3pPr>
            <a:lvl4pPr>
              <a:defRPr sz="9600"/>
            </a:lvl4pPr>
            <a:lvl5pPr>
              <a:defRPr sz="9600"/>
            </a:lvl5pPr>
          </a:lstStyle>
          <a:p>
            <a:pPr lvl="0"/>
            <a:r>
              <a:rPr lang="ru-RU"/>
              <a:t>Константин Константинопольский, ведущий разработчик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41C24B3-7206-53A6-B1BC-3017D7164F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228074" y="10905336"/>
            <a:ext cx="9503651" cy="1460500"/>
          </a:xfrm>
          <a:prstGeom prst="rect">
            <a:avLst/>
          </a:prstGeom>
        </p:spPr>
        <p:txBody>
          <a:bodyPr lIns="0" tIns="0" bIns="0" anchor="b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bg1"/>
                </a:solidFill>
              </a:defRPr>
            </a:lvl1pPr>
            <a:lvl2pPr>
              <a:defRPr sz="9600"/>
            </a:lvl2pPr>
            <a:lvl3pPr>
              <a:defRPr sz="9600"/>
            </a:lvl3pPr>
            <a:lvl4pPr>
              <a:defRPr sz="9600"/>
            </a:lvl4pPr>
            <a:lvl5pPr>
              <a:defRPr sz="9600"/>
            </a:lvl5pPr>
          </a:lstStyle>
          <a:p>
            <a:pPr lvl="0"/>
            <a:r>
              <a:rPr lang="ru-RU"/>
              <a:t>Константин Константинопольский, ведущий разработчик</a:t>
            </a:r>
          </a:p>
        </p:txBody>
      </p:sp>
    </p:spTree>
    <p:extLst>
      <p:ext uri="{BB962C8B-B14F-4D97-AF65-F5344CB8AC3E}">
        <p14:creationId xmlns:p14="http://schemas.microsoft.com/office/powerpoint/2010/main" val="2755825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лан доклада тем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5B88FE8D-1C27-825A-58EA-861935A28034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E2E1D8-A8FD-4F4D-9760-DE2B5FE20F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E98DA7-8DF9-9948-95F5-7937E922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Заголовок 3">
            <a:extLst>
              <a:ext uri="{FF2B5EF4-FFF2-40B4-BE49-F238E27FC236}">
                <a16:creationId xmlns:a16="http://schemas.microsoft.com/office/drawing/2014/main" id="{47D1ADD5-42C6-3C4D-82EC-A98363C10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3999" y="900000"/>
            <a:ext cx="16097575" cy="1395438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>
              <a:lnSpc>
                <a:spcPct val="100000"/>
              </a:lnSpc>
              <a:defRPr sz="72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Содержание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75A337D-7533-48C6-93F5-3AC3043DFD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4000" y="4170548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1</a:t>
            </a:r>
            <a:endParaRPr lang="x-none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01B7A5C3-4B82-404E-904F-690BF12CF430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1584000" y="6128322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2</a:t>
            </a:r>
            <a:endParaRPr lang="x-none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08E0C310-1F14-469F-95C4-C799B7FEC37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1584000" y="8086096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3</a:t>
            </a:r>
            <a:endParaRPr lang="x-none"/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8CC6A4DD-9A84-4079-9ACB-A6491B349C85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1584000" y="10043871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4</a:t>
            </a:r>
            <a:endParaRPr lang="x-none"/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E77B8C81-DAD1-4366-95AA-E67F6B5BD183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12555539" y="4170548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5</a:t>
            </a:r>
            <a:endParaRPr lang="x-none"/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5662C15F-6E26-450A-B779-72F89AC32682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12555539" y="6128322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6</a:t>
            </a:r>
            <a:endParaRPr lang="x-none"/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1E00816C-DA17-43BE-94BF-7F7C6BC58DCB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12555539" y="8086096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7</a:t>
            </a:r>
            <a:endParaRPr lang="x-none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E524C82F-5D33-49D7-9926-7BBEEB9BC05E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12555539" y="10043871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8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1FCB6FA-0AB6-454A-A788-75B681D77801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2301876" y="4170548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7634E582-4912-40EF-B92F-8365B9D1AD5D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2301876" y="6128322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Текст 3">
            <a:extLst>
              <a:ext uri="{FF2B5EF4-FFF2-40B4-BE49-F238E27FC236}">
                <a16:creationId xmlns:a16="http://schemas.microsoft.com/office/drawing/2014/main" id="{2B395A31-C998-4CE2-9E6F-8897966F8151}"/>
              </a:ext>
            </a:extLst>
          </p:cNvPr>
          <p:cNvSpPr>
            <a:spLocks noGrp="1"/>
          </p:cNvSpPr>
          <p:nvPr>
            <p:ph type="body" sz="quarter" idx="80"/>
          </p:nvPr>
        </p:nvSpPr>
        <p:spPr>
          <a:xfrm>
            <a:off x="2301876" y="8086096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Текст 3">
            <a:extLst>
              <a:ext uri="{FF2B5EF4-FFF2-40B4-BE49-F238E27FC236}">
                <a16:creationId xmlns:a16="http://schemas.microsoft.com/office/drawing/2014/main" id="{9C7B89B3-F8CF-4CBE-8436-8C0524775662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2301876" y="10043871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Текст 3">
            <a:extLst>
              <a:ext uri="{FF2B5EF4-FFF2-40B4-BE49-F238E27FC236}">
                <a16:creationId xmlns:a16="http://schemas.microsoft.com/office/drawing/2014/main" id="{26FC27F2-CA04-4FE4-BA2D-743F5951D85F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13288963" y="4170548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2" name="Текст 3">
            <a:extLst>
              <a:ext uri="{FF2B5EF4-FFF2-40B4-BE49-F238E27FC236}">
                <a16:creationId xmlns:a16="http://schemas.microsoft.com/office/drawing/2014/main" id="{C96EF7D4-86A6-43C4-9E23-46B75E223D42}"/>
              </a:ext>
            </a:extLst>
          </p:cNvPr>
          <p:cNvSpPr>
            <a:spLocks noGrp="1"/>
          </p:cNvSpPr>
          <p:nvPr>
            <p:ph type="body" sz="quarter" idx="83"/>
          </p:nvPr>
        </p:nvSpPr>
        <p:spPr>
          <a:xfrm>
            <a:off x="13288963" y="6128322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3" name="Текст 3">
            <a:extLst>
              <a:ext uri="{FF2B5EF4-FFF2-40B4-BE49-F238E27FC236}">
                <a16:creationId xmlns:a16="http://schemas.microsoft.com/office/drawing/2014/main" id="{B209DEC8-9400-4F36-A8F3-9676373C2773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13288963" y="8086096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4854AE24-7A8C-445F-AF29-88ECD14DD1A7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13288963" y="10043871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548690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рывающий_1 спике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21BF074-2646-853A-75B8-2A0CAE3D801F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8">
            <a:extLst>
              <a:ext uri="{FF2B5EF4-FFF2-40B4-BE49-F238E27FC236}">
                <a16:creationId xmlns:a16="http://schemas.microsoft.com/office/drawing/2014/main" id="{4CA705BF-34A9-4BE9-0187-906DD4C094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3" y="1168258"/>
            <a:ext cx="4743258" cy="672122"/>
          </a:xfrm>
          <a:prstGeom prst="rect">
            <a:avLst/>
          </a:prstGeom>
        </p:spPr>
      </p:pic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7A2915A0-F3BD-B3F1-4BC0-1182348910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1" y="2998800"/>
            <a:ext cx="16097574" cy="7783200"/>
          </a:xfrm>
          <a:prstGeom prst="rect">
            <a:avLst/>
          </a:prstGeom>
        </p:spPr>
        <p:txBody>
          <a:bodyPr vert="horz" lIns="0" tIns="216000" rIns="0" bIns="180000" rtlCol="0" anchor="ctr">
            <a:noAutofit/>
          </a:bodyPr>
          <a:lstStyle>
            <a:lvl1pPr marL="0" algn="l" defTabSz="182861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2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Вопросы?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3D04277-28C7-358D-D353-20A627D0EB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4000" y="10942594"/>
            <a:ext cx="12439975" cy="1460500"/>
          </a:xfrm>
          <a:prstGeom prst="rect">
            <a:avLst/>
          </a:prstGeom>
        </p:spPr>
        <p:txBody>
          <a:bodyPr lIns="0" tIns="0" bIns="0" anchor="b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>
                <a:solidFill>
                  <a:schemeClr val="bg1"/>
                </a:solidFill>
              </a:defRPr>
            </a:lvl1pPr>
            <a:lvl2pPr>
              <a:defRPr sz="9600"/>
            </a:lvl2pPr>
            <a:lvl3pPr>
              <a:defRPr sz="9600"/>
            </a:lvl3pPr>
            <a:lvl4pPr>
              <a:defRPr sz="9600"/>
            </a:lvl4pPr>
            <a:lvl5pPr>
              <a:defRPr sz="9600"/>
            </a:lvl5pPr>
          </a:lstStyle>
          <a:p>
            <a:pPr lvl="0"/>
            <a:r>
              <a:rPr lang="ru-RU"/>
              <a:t>Константин Константинопольский, ведущий разработчик</a:t>
            </a:r>
          </a:p>
        </p:txBody>
      </p:sp>
    </p:spTree>
    <p:extLst>
      <p:ext uri="{BB962C8B-B14F-4D97-AF65-F5344CB8AC3E}">
        <p14:creationId xmlns:p14="http://schemas.microsoft.com/office/powerpoint/2010/main" val="31437543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рывающий_1 спикер_Гради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21BF074-2646-853A-75B8-2A0CAE3D801F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901F6F48-8898-ADF2-88B6-1A5304CD19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124588" y="-7335"/>
            <a:ext cx="9257825" cy="13810016"/>
          </a:xfrm>
          <a:prstGeom prst="rect">
            <a:avLst/>
          </a:prstGeom>
        </p:spPr>
      </p:pic>
      <p:sp>
        <p:nvSpPr>
          <p:cNvPr id="8" name="Заголовок 3">
            <a:extLst>
              <a:ext uri="{FF2B5EF4-FFF2-40B4-BE49-F238E27FC236}">
                <a16:creationId xmlns:a16="http://schemas.microsoft.com/office/drawing/2014/main" id="{4042D090-4CEA-4558-18CA-E494011AA9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1234441"/>
            <a:ext cx="11706549" cy="5305320"/>
          </a:xfrm>
          <a:prstGeom prst="rect">
            <a:avLst/>
          </a:prstGeom>
        </p:spPr>
        <p:txBody>
          <a:bodyPr vert="horz" lIns="0" tIns="216000" rIns="0" bIns="180000" rtlCol="0" anchor="ctr">
            <a:noAutofit/>
          </a:bodyPr>
          <a:lstStyle>
            <a:lvl1pPr marL="0" algn="l" defTabSz="182861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2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Буду рад</a:t>
            </a:r>
            <a:br>
              <a:rPr lang="ru-RU"/>
            </a:br>
            <a:r>
              <a:rPr lang="ru-RU"/>
              <a:t>продолжить</a:t>
            </a:r>
            <a:br>
              <a:rPr lang="ru-RU"/>
            </a:br>
            <a:r>
              <a:rPr lang="ru-RU"/>
              <a:t>общение</a:t>
            </a:r>
          </a:p>
        </p:txBody>
      </p:sp>
      <p:sp>
        <p:nvSpPr>
          <p:cNvPr id="9" name="Picture Placeholder 26">
            <a:extLst>
              <a:ext uri="{FF2B5EF4-FFF2-40B4-BE49-F238E27FC236}">
                <a16:creationId xmlns:a16="http://schemas.microsoft.com/office/drawing/2014/main" id="{8DDD703B-8F4A-894E-C2FF-73D6B8B8F9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87600" y="8610599"/>
            <a:ext cx="2187475" cy="2181225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515B7833-0C25-D3DB-EE75-5F699121281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43600" y="8591550"/>
            <a:ext cx="7683275" cy="2189163"/>
          </a:xfrm>
          <a:prstGeom prst="rect">
            <a:avLst/>
          </a:prstGeom>
        </p:spPr>
        <p:txBody>
          <a:bodyPr lIns="0" tIns="0" bIns="0" anchor="ctr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 sz="3200">
                <a:solidFill>
                  <a:schemeClr val="bg1"/>
                </a:solidFill>
              </a:defRPr>
            </a:lvl1pPr>
            <a:lvl2pPr>
              <a:defRPr sz="9600"/>
            </a:lvl2pPr>
            <a:lvl3pPr>
              <a:defRPr sz="9600"/>
            </a:lvl3pPr>
            <a:lvl4pPr>
              <a:defRPr sz="9600"/>
            </a:lvl4pPr>
            <a:lvl5pPr>
              <a:defRPr sz="9600"/>
            </a:lvl5pPr>
          </a:lstStyle>
          <a:p>
            <a:pPr lvl="0"/>
            <a:r>
              <a:rPr lang="ru-RU"/>
              <a:t>Константин Константинопольский, ведущий разработчик</a:t>
            </a:r>
          </a:p>
        </p:txBody>
      </p:sp>
    </p:spTree>
    <p:extLst>
      <p:ext uri="{BB962C8B-B14F-4D97-AF65-F5344CB8AC3E}">
        <p14:creationId xmlns:p14="http://schemas.microsoft.com/office/powerpoint/2010/main" val="30696383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 ил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3">
            <a:extLst>
              <a:ext uri="{FF2B5EF4-FFF2-40B4-BE49-F238E27FC236}">
                <a16:creationId xmlns:a16="http://schemas.microsoft.com/office/drawing/2014/main" id="{607F4B8C-DB90-6540-9795-57F9A5AAAF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B4834C-13A3-1E45-A0FE-EAE4CD820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FB4987C1-9D19-CF40-BD05-035DFB1E0C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id="{6F273CA4-8668-8D40-89E1-2DF41C779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7600" y="3429851"/>
            <a:ext cx="21224775" cy="88193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>
                <a:latin typeface="+mn-lt"/>
              </a:defRPr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 sz="3200"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 sz="3200"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0"/>
            <a:endParaRPr lang="ru-RU"/>
          </a:p>
          <a:p>
            <a:pPr lvl="1"/>
            <a:r>
              <a:rPr lang="ru-RU"/>
              <a:t>Ключевая мысль</a:t>
            </a:r>
          </a:p>
          <a:p>
            <a:pPr lvl="1"/>
            <a:endParaRPr lang="ru-RU"/>
          </a:p>
          <a:p>
            <a:pPr lvl="2"/>
            <a:r>
              <a:rPr lang="ru-RU"/>
              <a:t>Маркированный список</a:t>
            </a:r>
          </a:p>
          <a:p>
            <a:pPr lvl="2"/>
            <a:endParaRPr lang="ru-RU"/>
          </a:p>
          <a:p>
            <a:pPr lvl="3"/>
            <a:r>
              <a:rPr lang="ru-RU"/>
              <a:t>Нумерованный список</a:t>
            </a:r>
          </a:p>
          <a:p>
            <a:pPr lvl="3"/>
            <a:endParaRPr lang="ru-RU"/>
          </a:p>
          <a:p>
            <a:pPr lvl="4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962900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текста/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F451AF27-5FB1-0D40-AA05-42DF652483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125D4967-2BE7-CC40-970C-E59E736E98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00CE3A18-3BEE-1E48-8DB5-EFDF81BE48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2B4190AE-DE9D-7B45-8685-C75786D2E28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87601" y="3429851"/>
            <a:ext cx="10239276" cy="88193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091E2E21-1D6C-DD48-81BA-272FC2FB570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572805" y="3429851"/>
            <a:ext cx="10239570" cy="88193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</a:t>
            </a:r>
          </a:p>
        </p:txBody>
      </p:sp>
    </p:spTree>
    <p:extLst>
      <p:ext uri="{BB962C8B-B14F-4D97-AF65-F5344CB8AC3E}">
        <p14:creationId xmlns:p14="http://schemas.microsoft.com/office/powerpoint/2010/main" val="26031552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улевой_слайд_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4">
            <a:extLst>
              <a:ext uri="{FF2B5EF4-FFF2-40B4-BE49-F238E27FC236}">
                <a16:creationId xmlns:a16="http://schemas.microsoft.com/office/drawing/2014/main" id="{72A7B367-2015-3B4C-B07E-0D336654FBC5}"/>
              </a:ext>
            </a:extLst>
          </p:cNvPr>
          <p:cNvSpPr/>
          <p:nvPr userDrawn="1"/>
        </p:nvSpPr>
        <p:spPr>
          <a:xfrm>
            <a:off x="10301829" y="5985287"/>
            <a:ext cx="5049569" cy="1409066"/>
          </a:xfrm>
          <a:custGeom>
            <a:avLst/>
            <a:gdLst>
              <a:gd name="connsiteX0" fmla="*/ 3090748 w 5049570"/>
              <a:gd name="connsiteY0" fmla="*/ 1074749 h 1409066"/>
              <a:gd name="connsiteX1" fmla="*/ 3090748 w 5049570"/>
              <a:gd name="connsiteY1" fmla="*/ 857109 h 1409066"/>
              <a:gd name="connsiteX2" fmla="*/ 2736025 w 5049570"/>
              <a:gd name="connsiteY2" fmla="*/ 962562 h 1409066"/>
              <a:gd name="connsiteX3" fmla="*/ 2453615 w 5049570"/>
              <a:gd name="connsiteY3" fmla="*/ 682096 h 1409066"/>
              <a:gd name="connsiteX4" fmla="*/ 3102038 w 5049570"/>
              <a:gd name="connsiteY4" fmla="*/ 682096 h 1409066"/>
              <a:gd name="connsiteX5" fmla="*/ 3102038 w 5049570"/>
              <a:gd name="connsiteY5" fmla="*/ 540741 h 1409066"/>
              <a:gd name="connsiteX6" fmla="*/ 2659215 w 5049570"/>
              <a:gd name="connsiteY6" fmla="*/ 0 h 1409066"/>
              <a:gd name="connsiteX7" fmla="*/ 2175726 w 5049570"/>
              <a:gd name="connsiteY7" fmla="*/ 590102 h 1409066"/>
              <a:gd name="connsiteX8" fmla="*/ 2713444 w 5049570"/>
              <a:gd name="connsiteY8" fmla="*/ 1173479 h 1409066"/>
              <a:gd name="connsiteX9" fmla="*/ 3090748 w 5049570"/>
              <a:gd name="connsiteY9" fmla="*/ 1074749 h 1409066"/>
              <a:gd name="connsiteX10" fmla="*/ 4771682 w 5049570"/>
              <a:gd name="connsiteY10" fmla="*/ 1173479 h 1409066"/>
              <a:gd name="connsiteX11" fmla="*/ 5049571 w 5049570"/>
              <a:gd name="connsiteY11" fmla="*/ 1103922 h 1409066"/>
              <a:gd name="connsiteX12" fmla="*/ 5049571 w 5049570"/>
              <a:gd name="connsiteY12" fmla="*/ 886282 h 1409066"/>
              <a:gd name="connsiteX13" fmla="*/ 4787494 w 5049570"/>
              <a:gd name="connsiteY13" fmla="*/ 962562 h 1409066"/>
              <a:gd name="connsiteX14" fmla="*/ 4516374 w 5049570"/>
              <a:gd name="connsiteY14" fmla="*/ 581127 h 1409066"/>
              <a:gd name="connsiteX15" fmla="*/ 4789754 w 5049570"/>
              <a:gd name="connsiteY15" fmla="*/ 210911 h 1409066"/>
              <a:gd name="connsiteX16" fmla="*/ 5049571 w 5049570"/>
              <a:gd name="connsiteY16" fmla="*/ 280467 h 1409066"/>
              <a:gd name="connsiteX17" fmla="*/ 5049571 w 5049570"/>
              <a:gd name="connsiteY17" fmla="*/ 53850 h 1409066"/>
              <a:gd name="connsiteX18" fmla="*/ 4760379 w 5049570"/>
              <a:gd name="connsiteY18" fmla="*/ 0 h 1409066"/>
              <a:gd name="connsiteX19" fmla="*/ 4238473 w 5049570"/>
              <a:gd name="connsiteY19" fmla="*/ 587858 h 1409066"/>
              <a:gd name="connsiteX20" fmla="*/ 4771682 w 5049570"/>
              <a:gd name="connsiteY20" fmla="*/ 1173479 h 1409066"/>
              <a:gd name="connsiteX21" fmla="*/ 628091 w 5049570"/>
              <a:gd name="connsiteY21" fmla="*/ 22437 h 1409066"/>
              <a:gd name="connsiteX22" fmla="*/ 628091 w 5049570"/>
              <a:gd name="connsiteY22" fmla="*/ 468941 h 1409066"/>
              <a:gd name="connsiteX23" fmla="*/ 268859 w 5049570"/>
              <a:gd name="connsiteY23" fmla="*/ 468941 h 1409066"/>
              <a:gd name="connsiteX24" fmla="*/ 268859 w 5049570"/>
              <a:gd name="connsiteY24" fmla="*/ 22437 h 1409066"/>
              <a:gd name="connsiteX25" fmla="*/ 0 w 5049570"/>
              <a:gd name="connsiteY25" fmla="*/ 22437 h 1409066"/>
              <a:gd name="connsiteX26" fmla="*/ 0 w 5049570"/>
              <a:gd name="connsiteY26" fmla="*/ 1151042 h 1409066"/>
              <a:gd name="connsiteX27" fmla="*/ 268859 w 5049570"/>
              <a:gd name="connsiteY27" fmla="*/ 1151042 h 1409066"/>
              <a:gd name="connsiteX28" fmla="*/ 268859 w 5049570"/>
              <a:gd name="connsiteY28" fmla="*/ 679852 h 1409066"/>
              <a:gd name="connsiteX29" fmla="*/ 628091 w 5049570"/>
              <a:gd name="connsiteY29" fmla="*/ 679852 h 1409066"/>
              <a:gd name="connsiteX30" fmla="*/ 628091 w 5049570"/>
              <a:gd name="connsiteY30" fmla="*/ 1151042 h 1409066"/>
              <a:gd name="connsiteX31" fmla="*/ 896950 w 5049570"/>
              <a:gd name="connsiteY31" fmla="*/ 1151042 h 1409066"/>
              <a:gd name="connsiteX32" fmla="*/ 896950 w 5049570"/>
              <a:gd name="connsiteY32" fmla="*/ 22437 h 1409066"/>
              <a:gd name="connsiteX33" fmla="*/ 628091 w 5049570"/>
              <a:gd name="connsiteY33" fmla="*/ 22437 h 1409066"/>
              <a:gd name="connsiteX34" fmla="*/ 2110194 w 5049570"/>
              <a:gd name="connsiteY34" fmla="*/ 940124 h 1409066"/>
              <a:gd name="connsiteX35" fmla="*/ 1990459 w 5049570"/>
              <a:gd name="connsiteY35" fmla="*/ 940124 h 1409066"/>
              <a:gd name="connsiteX36" fmla="*/ 1990459 w 5049570"/>
              <a:gd name="connsiteY36" fmla="*/ 22437 h 1409066"/>
              <a:gd name="connsiteX37" fmla="*/ 1206475 w 5049570"/>
              <a:gd name="connsiteY37" fmla="*/ 22437 h 1409066"/>
              <a:gd name="connsiteX38" fmla="*/ 1206475 w 5049570"/>
              <a:gd name="connsiteY38" fmla="*/ 118917 h 1409066"/>
              <a:gd name="connsiteX39" fmla="*/ 1093508 w 5049570"/>
              <a:gd name="connsiteY39" fmla="*/ 940124 h 1409066"/>
              <a:gd name="connsiteX40" fmla="*/ 1009917 w 5049570"/>
              <a:gd name="connsiteY40" fmla="*/ 940124 h 1409066"/>
              <a:gd name="connsiteX41" fmla="*/ 1009917 w 5049570"/>
              <a:gd name="connsiteY41" fmla="*/ 1409066 h 1409066"/>
              <a:gd name="connsiteX42" fmla="*/ 1258443 w 5049570"/>
              <a:gd name="connsiteY42" fmla="*/ 1409066 h 1409066"/>
              <a:gd name="connsiteX43" fmla="*/ 1258443 w 5049570"/>
              <a:gd name="connsiteY43" fmla="*/ 1151042 h 1409066"/>
              <a:gd name="connsiteX44" fmla="*/ 1861680 w 5049570"/>
              <a:gd name="connsiteY44" fmla="*/ 1151042 h 1409066"/>
              <a:gd name="connsiteX45" fmla="*/ 1861680 w 5049570"/>
              <a:gd name="connsiteY45" fmla="*/ 1409066 h 1409066"/>
              <a:gd name="connsiteX46" fmla="*/ 2110194 w 5049570"/>
              <a:gd name="connsiteY46" fmla="*/ 1409066 h 1409066"/>
              <a:gd name="connsiteX47" fmla="*/ 2110194 w 5049570"/>
              <a:gd name="connsiteY47" fmla="*/ 940124 h 1409066"/>
              <a:gd name="connsiteX48" fmla="*/ 3949281 w 5049570"/>
              <a:gd name="connsiteY48" fmla="*/ 1151042 h 1409066"/>
              <a:gd name="connsiteX49" fmla="*/ 4254297 w 5049570"/>
              <a:gd name="connsiteY49" fmla="*/ 1151042 h 1409066"/>
              <a:gd name="connsiteX50" fmla="*/ 3822763 w 5049570"/>
              <a:gd name="connsiteY50" fmla="*/ 542985 h 1409066"/>
              <a:gd name="connsiteX51" fmla="*/ 4202329 w 5049570"/>
              <a:gd name="connsiteY51" fmla="*/ 22437 h 1409066"/>
              <a:gd name="connsiteX52" fmla="*/ 3931209 w 5049570"/>
              <a:gd name="connsiteY52" fmla="*/ 22437 h 1409066"/>
              <a:gd name="connsiteX53" fmla="*/ 3551644 w 5049570"/>
              <a:gd name="connsiteY53" fmla="*/ 542985 h 1409066"/>
              <a:gd name="connsiteX54" fmla="*/ 3551644 w 5049570"/>
              <a:gd name="connsiteY54" fmla="*/ 22437 h 1409066"/>
              <a:gd name="connsiteX55" fmla="*/ 3282785 w 5049570"/>
              <a:gd name="connsiteY55" fmla="*/ 22437 h 1409066"/>
              <a:gd name="connsiteX56" fmla="*/ 3282785 w 5049570"/>
              <a:gd name="connsiteY56" fmla="*/ 1151042 h 1409066"/>
              <a:gd name="connsiteX57" fmla="*/ 3551644 w 5049570"/>
              <a:gd name="connsiteY57" fmla="*/ 1151042 h 1409066"/>
              <a:gd name="connsiteX58" fmla="*/ 3551644 w 5049570"/>
              <a:gd name="connsiteY58" fmla="*/ 596833 h 1409066"/>
              <a:gd name="connsiteX59" fmla="*/ 3949281 w 5049570"/>
              <a:gd name="connsiteY59" fmla="*/ 1151042 h 1409066"/>
              <a:gd name="connsiteX60" fmla="*/ 2654694 w 5049570"/>
              <a:gd name="connsiteY60" fmla="*/ 210911 h 1409066"/>
              <a:gd name="connsiteX61" fmla="*/ 2828659 w 5049570"/>
              <a:gd name="connsiteY61" fmla="*/ 462210 h 1409066"/>
              <a:gd name="connsiteX62" fmla="*/ 2828659 w 5049570"/>
              <a:gd name="connsiteY62" fmla="*/ 484647 h 1409066"/>
              <a:gd name="connsiteX63" fmla="*/ 2453615 w 5049570"/>
              <a:gd name="connsiteY63" fmla="*/ 484647 h 1409066"/>
              <a:gd name="connsiteX64" fmla="*/ 2654694 w 5049570"/>
              <a:gd name="connsiteY64" fmla="*/ 210911 h 1409066"/>
              <a:gd name="connsiteX65" fmla="*/ 1721599 w 5049570"/>
              <a:gd name="connsiteY65" fmla="*/ 940124 h 1409066"/>
              <a:gd name="connsiteX66" fmla="*/ 1342034 w 5049570"/>
              <a:gd name="connsiteY66" fmla="*/ 940124 h 1409066"/>
              <a:gd name="connsiteX67" fmla="*/ 1436929 w 5049570"/>
              <a:gd name="connsiteY67" fmla="*/ 267005 h 1409066"/>
              <a:gd name="connsiteX68" fmla="*/ 1436929 w 5049570"/>
              <a:gd name="connsiteY68" fmla="*/ 233349 h 1409066"/>
              <a:gd name="connsiteX69" fmla="*/ 1721599 w 5049570"/>
              <a:gd name="connsiteY69" fmla="*/ 233349 h 1409066"/>
              <a:gd name="connsiteX70" fmla="*/ 1721599 w 5049570"/>
              <a:gd name="connsiteY70" fmla="*/ 940124 h 140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049570" h="1409066">
                <a:moveTo>
                  <a:pt x="3090748" y="1074749"/>
                </a:moveTo>
                <a:lnTo>
                  <a:pt x="3090748" y="857109"/>
                </a:lnTo>
                <a:cubicBezTo>
                  <a:pt x="3007144" y="913197"/>
                  <a:pt x="2867076" y="962562"/>
                  <a:pt x="2736025" y="962562"/>
                </a:cubicBezTo>
                <a:cubicBezTo>
                  <a:pt x="2539467" y="962562"/>
                  <a:pt x="2464918" y="870567"/>
                  <a:pt x="2453615" y="682096"/>
                </a:cubicBezTo>
                <a:lnTo>
                  <a:pt x="3102038" y="682096"/>
                </a:lnTo>
                <a:lnTo>
                  <a:pt x="3102038" y="540741"/>
                </a:lnTo>
                <a:cubicBezTo>
                  <a:pt x="3102038" y="148086"/>
                  <a:pt x="2928074" y="0"/>
                  <a:pt x="2659215" y="0"/>
                </a:cubicBezTo>
                <a:cubicBezTo>
                  <a:pt x="2331618" y="0"/>
                  <a:pt x="2175726" y="249055"/>
                  <a:pt x="2175726" y="590102"/>
                </a:cubicBezTo>
                <a:cubicBezTo>
                  <a:pt x="2175726" y="982754"/>
                  <a:pt x="2370023" y="1173479"/>
                  <a:pt x="2713444" y="1173479"/>
                </a:cubicBezTo>
                <a:cubicBezTo>
                  <a:pt x="2885148" y="1173479"/>
                  <a:pt x="3011665" y="1128604"/>
                  <a:pt x="3090748" y="1074749"/>
                </a:cubicBezTo>
                <a:close/>
                <a:moveTo>
                  <a:pt x="4771682" y="1173479"/>
                </a:moveTo>
                <a:cubicBezTo>
                  <a:pt x="4895939" y="1173479"/>
                  <a:pt x="4984052" y="1151042"/>
                  <a:pt x="5049571" y="1103922"/>
                </a:cubicBezTo>
                <a:lnTo>
                  <a:pt x="5049571" y="886282"/>
                </a:lnTo>
                <a:cubicBezTo>
                  <a:pt x="4981791" y="933389"/>
                  <a:pt x="4900460" y="962562"/>
                  <a:pt x="4787494" y="962562"/>
                </a:cubicBezTo>
                <a:cubicBezTo>
                  <a:pt x="4595444" y="962562"/>
                  <a:pt x="4516374" y="814476"/>
                  <a:pt x="4516374" y="581127"/>
                </a:cubicBezTo>
                <a:cubicBezTo>
                  <a:pt x="4516374" y="336560"/>
                  <a:pt x="4613529" y="210911"/>
                  <a:pt x="4789754" y="210911"/>
                </a:cubicBezTo>
                <a:cubicBezTo>
                  <a:pt x="4893678" y="210911"/>
                  <a:pt x="4995355" y="246811"/>
                  <a:pt x="5049571" y="280467"/>
                </a:cubicBezTo>
                <a:lnTo>
                  <a:pt x="5049571" y="53850"/>
                </a:lnTo>
                <a:cubicBezTo>
                  <a:pt x="4993094" y="22437"/>
                  <a:pt x="4893678" y="0"/>
                  <a:pt x="4760379" y="0"/>
                </a:cubicBezTo>
                <a:cubicBezTo>
                  <a:pt x="4416959" y="0"/>
                  <a:pt x="4238473" y="244567"/>
                  <a:pt x="4238473" y="587858"/>
                </a:cubicBezTo>
                <a:cubicBezTo>
                  <a:pt x="4238473" y="964807"/>
                  <a:pt x="4412450" y="1173479"/>
                  <a:pt x="4771682" y="1173479"/>
                </a:cubicBezTo>
                <a:close/>
                <a:moveTo>
                  <a:pt x="628091" y="22437"/>
                </a:moveTo>
                <a:lnTo>
                  <a:pt x="628091" y="468941"/>
                </a:lnTo>
                <a:lnTo>
                  <a:pt x="268859" y="468941"/>
                </a:lnTo>
                <a:lnTo>
                  <a:pt x="268859" y="22437"/>
                </a:lnTo>
                <a:lnTo>
                  <a:pt x="0" y="22437"/>
                </a:lnTo>
                <a:lnTo>
                  <a:pt x="0" y="1151042"/>
                </a:lnTo>
                <a:lnTo>
                  <a:pt x="268859" y="1151042"/>
                </a:lnTo>
                <a:lnTo>
                  <a:pt x="268859" y="679852"/>
                </a:lnTo>
                <a:lnTo>
                  <a:pt x="628091" y="679852"/>
                </a:lnTo>
                <a:lnTo>
                  <a:pt x="628091" y="1151042"/>
                </a:lnTo>
                <a:lnTo>
                  <a:pt x="896950" y="1151042"/>
                </a:lnTo>
                <a:lnTo>
                  <a:pt x="896950" y="22437"/>
                </a:lnTo>
                <a:lnTo>
                  <a:pt x="628091" y="22437"/>
                </a:lnTo>
                <a:close/>
                <a:moveTo>
                  <a:pt x="2110194" y="940124"/>
                </a:moveTo>
                <a:lnTo>
                  <a:pt x="1990459" y="940124"/>
                </a:lnTo>
                <a:lnTo>
                  <a:pt x="1990459" y="22437"/>
                </a:lnTo>
                <a:lnTo>
                  <a:pt x="1206475" y="22437"/>
                </a:lnTo>
                <a:lnTo>
                  <a:pt x="1206475" y="118917"/>
                </a:lnTo>
                <a:cubicBezTo>
                  <a:pt x="1206475" y="394897"/>
                  <a:pt x="1188402" y="751652"/>
                  <a:pt x="1093508" y="940124"/>
                </a:cubicBezTo>
                <a:lnTo>
                  <a:pt x="1009917" y="940124"/>
                </a:lnTo>
                <a:lnTo>
                  <a:pt x="1009917" y="1409066"/>
                </a:lnTo>
                <a:lnTo>
                  <a:pt x="1258443" y="1409066"/>
                </a:lnTo>
                <a:lnTo>
                  <a:pt x="1258443" y="1151042"/>
                </a:lnTo>
                <a:lnTo>
                  <a:pt x="1861680" y="1151042"/>
                </a:lnTo>
                <a:lnTo>
                  <a:pt x="1861680" y="1409066"/>
                </a:lnTo>
                <a:lnTo>
                  <a:pt x="2110194" y="1409066"/>
                </a:lnTo>
                <a:lnTo>
                  <a:pt x="2110194" y="940124"/>
                </a:lnTo>
                <a:close/>
                <a:moveTo>
                  <a:pt x="3949281" y="1151042"/>
                </a:moveTo>
                <a:lnTo>
                  <a:pt x="4254297" y="1151042"/>
                </a:lnTo>
                <a:lnTo>
                  <a:pt x="3822763" y="542985"/>
                </a:lnTo>
                <a:lnTo>
                  <a:pt x="4202329" y="22437"/>
                </a:lnTo>
                <a:lnTo>
                  <a:pt x="3931209" y="22437"/>
                </a:lnTo>
                <a:lnTo>
                  <a:pt x="3551644" y="542985"/>
                </a:lnTo>
                <a:lnTo>
                  <a:pt x="3551644" y="22437"/>
                </a:lnTo>
                <a:lnTo>
                  <a:pt x="3282785" y="22437"/>
                </a:lnTo>
                <a:lnTo>
                  <a:pt x="3282785" y="1151042"/>
                </a:lnTo>
                <a:lnTo>
                  <a:pt x="3551644" y="1151042"/>
                </a:lnTo>
                <a:lnTo>
                  <a:pt x="3551644" y="596833"/>
                </a:lnTo>
                <a:lnTo>
                  <a:pt x="3949281" y="1151042"/>
                </a:lnTo>
                <a:close/>
                <a:moveTo>
                  <a:pt x="2654694" y="210911"/>
                </a:moveTo>
                <a:cubicBezTo>
                  <a:pt x="2787993" y="210911"/>
                  <a:pt x="2828659" y="320855"/>
                  <a:pt x="2828659" y="462210"/>
                </a:cubicBezTo>
                <a:lnTo>
                  <a:pt x="2828659" y="484647"/>
                </a:lnTo>
                <a:lnTo>
                  <a:pt x="2453615" y="484647"/>
                </a:lnTo>
                <a:cubicBezTo>
                  <a:pt x="2460397" y="305149"/>
                  <a:pt x="2525916" y="210911"/>
                  <a:pt x="2654694" y="210911"/>
                </a:cubicBezTo>
                <a:close/>
                <a:moveTo>
                  <a:pt x="1721599" y="940124"/>
                </a:moveTo>
                <a:lnTo>
                  <a:pt x="1342034" y="940124"/>
                </a:lnTo>
                <a:cubicBezTo>
                  <a:pt x="1416583" y="769602"/>
                  <a:pt x="1436929" y="462210"/>
                  <a:pt x="1436929" y="267005"/>
                </a:cubicBezTo>
                <a:lnTo>
                  <a:pt x="1436929" y="233349"/>
                </a:lnTo>
                <a:lnTo>
                  <a:pt x="1721599" y="233349"/>
                </a:lnTo>
                <a:lnTo>
                  <a:pt x="1721599" y="940124"/>
                </a:lnTo>
                <a:close/>
              </a:path>
            </a:pathLst>
          </a:custGeom>
          <a:solidFill>
            <a:srgbClr val="000000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7200"/>
          </a:p>
        </p:txBody>
      </p:sp>
      <p:sp>
        <p:nvSpPr>
          <p:cNvPr id="4" name="Рисунок 4">
            <a:extLst>
              <a:ext uri="{FF2B5EF4-FFF2-40B4-BE49-F238E27FC236}">
                <a16:creationId xmlns:a16="http://schemas.microsoft.com/office/drawing/2014/main" id="{13760024-1035-F241-B67E-5B138AE7E6E9}"/>
              </a:ext>
            </a:extLst>
          </p:cNvPr>
          <p:cNvSpPr/>
          <p:nvPr userDrawn="1"/>
        </p:nvSpPr>
        <p:spPr>
          <a:xfrm>
            <a:off x="9032082" y="5576928"/>
            <a:ext cx="1043804" cy="1559400"/>
          </a:xfrm>
          <a:custGeom>
            <a:avLst/>
            <a:gdLst>
              <a:gd name="connsiteX0" fmla="*/ 770428 w 1043805"/>
              <a:gd name="connsiteY0" fmla="*/ 1559399 h 1559399"/>
              <a:gd name="connsiteX1" fmla="*/ 1043805 w 1043805"/>
              <a:gd name="connsiteY1" fmla="*/ 1559399 h 1559399"/>
              <a:gd name="connsiteX2" fmla="*/ 1043805 w 1043805"/>
              <a:gd name="connsiteY2" fmla="*/ 0 h 1559399"/>
              <a:gd name="connsiteX3" fmla="*/ 646165 w 1043805"/>
              <a:gd name="connsiteY3" fmla="*/ 0 h 1559399"/>
              <a:gd name="connsiteX4" fmla="*/ 36149 w 1043805"/>
              <a:gd name="connsiteY4" fmla="*/ 504841 h 1559399"/>
              <a:gd name="connsiteX5" fmla="*/ 356972 w 1043805"/>
              <a:gd name="connsiteY5" fmla="*/ 1032119 h 1559399"/>
              <a:gd name="connsiteX6" fmla="*/ 0 w 1043805"/>
              <a:gd name="connsiteY6" fmla="*/ 1559399 h 1559399"/>
              <a:gd name="connsiteX7" fmla="*/ 295971 w 1043805"/>
              <a:gd name="connsiteY7" fmla="*/ 1559399 h 1559399"/>
              <a:gd name="connsiteX8" fmla="*/ 693611 w 1043805"/>
              <a:gd name="connsiteY8" fmla="*/ 969295 h 1559399"/>
              <a:gd name="connsiteX9" fmla="*/ 555793 w 1043805"/>
              <a:gd name="connsiteY9" fmla="*/ 877301 h 1559399"/>
              <a:gd name="connsiteX10" fmla="*/ 307268 w 1043805"/>
              <a:gd name="connsiteY10" fmla="*/ 489135 h 1559399"/>
              <a:gd name="connsiteX11" fmla="*/ 648424 w 1043805"/>
              <a:gd name="connsiteY11" fmla="*/ 210911 h 1559399"/>
              <a:gd name="connsiteX12" fmla="*/ 770428 w 1043805"/>
              <a:gd name="connsiteY12" fmla="*/ 210911 h 1559399"/>
              <a:gd name="connsiteX13" fmla="*/ 770428 w 1043805"/>
              <a:gd name="connsiteY13" fmla="*/ 1559399 h 155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3805" h="1559399">
                <a:moveTo>
                  <a:pt x="770428" y="1559399"/>
                </a:moveTo>
                <a:lnTo>
                  <a:pt x="1043805" y="1559399"/>
                </a:lnTo>
                <a:lnTo>
                  <a:pt x="1043805" y="0"/>
                </a:lnTo>
                <a:lnTo>
                  <a:pt x="646165" y="0"/>
                </a:lnTo>
                <a:cubicBezTo>
                  <a:pt x="246266" y="0"/>
                  <a:pt x="36149" y="204180"/>
                  <a:pt x="36149" y="504841"/>
                </a:cubicBezTo>
                <a:cubicBezTo>
                  <a:pt x="36149" y="744921"/>
                  <a:pt x="151374" y="886276"/>
                  <a:pt x="356972" y="1032119"/>
                </a:cubicBezTo>
                <a:lnTo>
                  <a:pt x="0" y="1559399"/>
                </a:lnTo>
                <a:lnTo>
                  <a:pt x="295971" y="1559399"/>
                </a:lnTo>
                <a:lnTo>
                  <a:pt x="693611" y="969295"/>
                </a:lnTo>
                <a:lnTo>
                  <a:pt x="555793" y="877301"/>
                </a:lnTo>
                <a:cubicBezTo>
                  <a:pt x="388602" y="765115"/>
                  <a:pt x="307268" y="677608"/>
                  <a:pt x="307268" y="489135"/>
                </a:cubicBezTo>
                <a:cubicBezTo>
                  <a:pt x="307268" y="323099"/>
                  <a:pt x="424752" y="210911"/>
                  <a:pt x="648424" y="210911"/>
                </a:cubicBezTo>
                <a:lnTo>
                  <a:pt x="770428" y="210911"/>
                </a:lnTo>
                <a:lnTo>
                  <a:pt x="770428" y="1559399"/>
                </a:lnTo>
                <a:close/>
              </a:path>
            </a:pathLst>
          </a:custGeom>
          <a:solidFill>
            <a:srgbClr val="FC3F1D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7200"/>
          </a:p>
        </p:txBody>
      </p:sp>
    </p:spTree>
    <p:extLst>
      <p:ext uri="{BB962C8B-B14F-4D97-AF65-F5344CB8AC3E}">
        <p14:creationId xmlns:p14="http://schemas.microsoft.com/office/powerpoint/2010/main" val="41689618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улевой_слайд_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4">
            <a:extLst>
              <a:ext uri="{FF2B5EF4-FFF2-40B4-BE49-F238E27FC236}">
                <a16:creationId xmlns:a16="http://schemas.microsoft.com/office/drawing/2014/main" id="{763F4EA5-0FD3-A649-A743-5603FCC9F02E}"/>
              </a:ext>
            </a:extLst>
          </p:cNvPr>
          <p:cNvSpPr/>
          <p:nvPr userDrawn="1"/>
        </p:nvSpPr>
        <p:spPr>
          <a:xfrm>
            <a:off x="10075362" y="5577354"/>
            <a:ext cx="5417843" cy="1581836"/>
          </a:xfrm>
          <a:custGeom>
            <a:avLst/>
            <a:gdLst>
              <a:gd name="connsiteX0" fmla="*/ 2636621 w 5417844"/>
              <a:gd name="connsiteY0" fmla="*/ 1581837 h 1581836"/>
              <a:gd name="connsiteX1" fmla="*/ 2939376 w 5417844"/>
              <a:gd name="connsiteY1" fmla="*/ 1413549 h 1581836"/>
              <a:gd name="connsiteX2" fmla="*/ 2952926 w 5417844"/>
              <a:gd name="connsiteY2" fmla="*/ 1559399 h 1581836"/>
              <a:gd name="connsiteX3" fmla="*/ 3201453 w 5417844"/>
              <a:gd name="connsiteY3" fmla="*/ 1559399 h 1581836"/>
              <a:gd name="connsiteX4" fmla="*/ 3201453 w 5417844"/>
              <a:gd name="connsiteY4" fmla="*/ 0 h 1581836"/>
              <a:gd name="connsiteX5" fmla="*/ 2932594 w 5417844"/>
              <a:gd name="connsiteY5" fmla="*/ 0 h 1581836"/>
              <a:gd name="connsiteX6" fmla="*/ 2932594 w 5417844"/>
              <a:gd name="connsiteY6" fmla="*/ 563177 h 1581836"/>
              <a:gd name="connsiteX7" fmla="*/ 2647923 w 5417844"/>
              <a:gd name="connsiteY7" fmla="*/ 408360 h 1581836"/>
              <a:gd name="connsiteX8" fmla="*/ 2207348 w 5417844"/>
              <a:gd name="connsiteY8" fmla="*/ 1002951 h 1581836"/>
              <a:gd name="connsiteX9" fmla="*/ 2636621 w 5417844"/>
              <a:gd name="connsiteY9" fmla="*/ 1581837 h 1581836"/>
              <a:gd name="connsiteX10" fmla="*/ 4288179 w 5417844"/>
              <a:gd name="connsiteY10" fmla="*/ 1483107 h 1581836"/>
              <a:gd name="connsiteX11" fmla="*/ 4288179 w 5417844"/>
              <a:gd name="connsiteY11" fmla="*/ 1265467 h 1581836"/>
              <a:gd name="connsiteX12" fmla="*/ 3933468 w 5417844"/>
              <a:gd name="connsiteY12" fmla="*/ 1370919 h 1581836"/>
              <a:gd name="connsiteX13" fmla="*/ 3651058 w 5417844"/>
              <a:gd name="connsiteY13" fmla="*/ 1090456 h 1581836"/>
              <a:gd name="connsiteX14" fmla="*/ 4299482 w 5417844"/>
              <a:gd name="connsiteY14" fmla="*/ 1090456 h 1581836"/>
              <a:gd name="connsiteX15" fmla="*/ 4299482 w 5417844"/>
              <a:gd name="connsiteY15" fmla="*/ 949101 h 1581836"/>
              <a:gd name="connsiteX16" fmla="*/ 3856659 w 5417844"/>
              <a:gd name="connsiteY16" fmla="*/ 408360 h 1581836"/>
              <a:gd name="connsiteX17" fmla="*/ 3373157 w 5417844"/>
              <a:gd name="connsiteY17" fmla="*/ 998463 h 1581836"/>
              <a:gd name="connsiteX18" fmla="*/ 3910875 w 5417844"/>
              <a:gd name="connsiteY18" fmla="*/ 1581837 h 1581836"/>
              <a:gd name="connsiteX19" fmla="*/ 4288179 w 5417844"/>
              <a:gd name="connsiteY19" fmla="*/ 1483107 h 1581836"/>
              <a:gd name="connsiteX20" fmla="*/ 905991 w 5417844"/>
              <a:gd name="connsiteY20" fmla="*/ 789796 h 1581836"/>
              <a:gd name="connsiteX21" fmla="*/ 481240 w 5417844"/>
              <a:gd name="connsiteY21" fmla="*/ 412847 h 1581836"/>
              <a:gd name="connsiteX22" fmla="*/ 81335 w 5417844"/>
              <a:gd name="connsiteY22" fmla="*/ 545229 h 1581836"/>
              <a:gd name="connsiteX23" fmla="*/ 81335 w 5417844"/>
              <a:gd name="connsiteY23" fmla="*/ 776333 h 1581836"/>
              <a:gd name="connsiteX24" fmla="*/ 449604 w 5417844"/>
              <a:gd name="connsiteY24" fmla="*/ 626002 h 1581836"/>
              <a:gd name="connsiteX25" fmla="*/ 637132 w 5417844"/>
              <a:gd name="connsiteY25" fmla="*/ 792040 h 1581836"/>
              <a:gd name="connsiteX26" fmla="*/ 637132 w 5417844"/>
              <a:gd name="connsiteY26" fmla="*/ 863838 h 1581836"/>
              <a:gd name="connsiteX27" fmla="*/ 594194 w 5417844"/>
              <a:gd name="connsiteY27" fmla="*/ 863838 h 1581836"/>
              <a:gd name="connsiteX28" fmla="*/ 0 w 5417844"/>
              <a:gd name="connsiteY28" fmla="*/ 1231812 h 1581836"/>
              <a:gd name="connsiteX29" fmla="*/ 347941 w 5417844"/>
              <a:gd name="connsiteY29" fmla="*/ 1575102 h 1581836"/>
              <a:gd name="connsiteX30" fmla="*/ 625829 w 5417844"/>
              <a:gd name="connsiteY30" fmla="*/ 1469649 h 1581836"/>
              <a:gd name="connsiteX31" fmla="*/ 637132 w 5417844"/>
              <a:gd name="connsiteY31" fmla="*/ 1469649 h 1581836"/>
              <a:gd name="connsiteX32" fmla="*/ 657465 w 5417844"/>
              <a:gd name="connsiteY32" fmla="*/ 1559399 h 1581836"/>
              <a:gd name="connsiteX33" fmla="*/ 919542 w 5417844"/>
              <a:gd name="connsiteY33" fmla="*/ 1559399 h 1581836"/>
              <a:gd name="connsiteX34" fmla="*/ 905991 w 5417844"/>
              <a:gd name="connsiteY34" fmla="*/ 1283414 h 1581836"/>
              <a:gd name="connsiteX35" fmla="*/ 905991 w 5417844"/>
              <a:gd name="connsiteY35" fmla="*/ 789796 h 1581836"/>
              <a:gd name="connsiteX36" fmla="*/ 1394002 w 5417844"/>
              <a:gd name="connsiteY36" fmla="*/ 749408 h 1581836"/>
              <a:gd name="connsiteX37" fmla="*/ 1619935 w 5417844"/>
              <a:gd name="connsiteY37" fmla="*/ 637221 h 1581836"/>
              <a:gd name="connsiteX38" fmla="*/ 1757742 w 5417844"/>
              <a:gd name="connsiteY38" fmla="*/ 762871 h 1581836"/>
              <a:gd name="connsiteX39" fmla="*/ 1757742 w 5417844"/>
              <a:gd name="connsiteY39" fmla="*/ 1559399 h 1581836"/>
              <a:gd name="connsiteX40" fmla="*/ 2026614 w 5417844"/>
              <a:gd name="connsiteY40" fmla="*/ 1559399 h 1581836"/>
              <a:gd name="connsiteX41" fmla="*/ 2026614 w 5417844"/>
              <a:gd name="connsiteY41" fmla="*/ 735946 h 1581836"/>
              <a:gd name="connsiteX42" fmla="*/ 1717077 w 5417844"/>
              <a:gd name="connsiteY42" fmla="*/ 412847 h 1581836"/>
              <a:gd name="connsiteX43" fmla="*/ 1407553 w 5417844"/>
              <a:gd name="connsiteY43" fmla="*/ 525035 h 1581836"/>
              <a:gd name="connsiteX44" fmla="*/ 1394002 w 5417844"/>
              <a:gd name="connsiteY44" fmla="*/ 525035 h 1581836"/>
              <a:gd name="connsiteX45" fmla="*/ 1387220 w 5417844"/>
              <a:gd name="connsiteY45" fmla="*/ 430797 h 1581836"/>
              <a:gd name="connsiteX46" fmla="*/ 1125143 w 5417844"/>
              <a:gd name="connsiteY46" fmla="*/ 430797 h 1581836"/>
              <a:gd name="connsiteX47" fmla="*/ 1125143 w 5417844"/>
              <a:gd name="connsiteY47" fmla="*/ 1559399 h 1581836"/>
              <a:gd name="connsiteX48" fmla="*/ 1394002 w 5417844"/>
              <a:gd name="connsiteY48" fmla="*/ 1559399 h 1581836"/>
              <a:gd name="connsiteX49" fmla="*/ 1394002 w 5417844"/>
              <a:gd name="connsiteY49" fmla="*/ 749408 h 1581836"/>
              <a:gd name="connsiteX50" fmla="*/ 5115089 w 5417844"/>
              <a:gd name="connsiteY50" fmla="*/ 1559399 h 1581836"/>
              <a:gd name="connsiteX51" fmla="*/ 5417844 w 5417844"/>
              <a:gd name="connsiteY51" fmla="*/ 1559399 h 1581836"/>
              <a:gd name="connsiteX52" fmla="*/ 5047322 w 5417844"/>
              <a:gd name="connsiteY52" fmla="*/ 978270 h 1581836"/>
              <a:gd name="connsiteX53" fmla="*/ 5368137 w 5417844"/>
              <a:gd name="connsiteY53" fmla="*/ 430797 h 1581836"/>
              <a:gd name="connsiteX54" fmla="*/ 5099277 w 5417844"/>
              <a:gd name="connsiteY54" fmla="*/ 430797 h 1581836"/>
              <a:gd name="connsiteX55" fmla="*/ 4904980 w 5417844"/>
              <a:gd name="connsiteY55" fmla="*/ 771846 h 1581836"/>
              <a:gd name="connsiteX56" fmla="*/ 4688090 w 5417844"/>
              <a:gd name="connsiteY56" fmla="*/ 430797 h 1581836"/>
              <a:gd name="connsiteX57" fmla="*/ 4385335 w 5417844"/>
              <a:gd name="connsiteY57" fmla="*/ 430797 h 1581836"/>
              <a:gd name="connsiteX58" fmla="*/ 4728755 w 5417844"/>
              <a:gd name="connsiteY58" fmla="*/ 971538 h 1581836"/>
              <a:gd name="connsiteX59" fmla="*/ 4371783 w 5417844"/>
              <a:gd name="connsiteY59" fmla="*/ 1559399 h 1581836"/>
              <a:gd name="connsiteX60" fmla="*/ 4645164 w 5417844"/>
              <a:gd name="connsiteY60" fmla="*/ 1559399 h 1581836"/>
              <a:gd name="connsiteX61" fmla="*/ 4873345 w 5417844"/>
              <a:gd name="connsiteY61" fmla="*/ 1177962 h 1581836"/>
              <a:gd name="connsiteX62" fmla="*/ 5115089 w 5417844"/>
              <a:gd name="connsiteY62" fmla="*/ 1559399 h 1581836"/>
              <a:gd name="connsiteX63" fmla="*/ 2715703 w 5417844"/>
              <a:gd name="connsiteY63" fmla="*/ 619271 h 1581836"/>
              <a:gd name="connsiteX64" fmla="*/ 2932594 w 5417844"/>
              <a:gd name="connsiteY64" fmla="*/ 993976 h 1581836"/>
              <a:gd name="connsiteX65" fmla="*/ 2704400 w 5417844"/>
              <a:gd name="connsiteY65" fmla="*/ 1370919 h 1581836"/>
              <a:gd name="connsiteX66" fmla="*/ 2485249 w 5417844"/>
              <a:gd name="connsiteY66" fmla="*/ 1002951 h 1581836"/>
              <a:gd name="connsiteX67" fmla="*/ 2715703 w 5417844"/>
              <a:gd name="connsiteY67" fmla="*/ 619271 h 1581836"/>
              <a:gd name="connsiteX68" fmla="*/ 3852137 w 5417844"/>
              <a:gd name="connsiteY68" fmla="*/ 619271 h 1581836"/>
              <a:gd name="connsiteX69" fmla="*/ 4026102 w 5417844"/>
              <a:gd name="connsiteY69" fmla="*/ 870570 h 1581836"/>
              <a:gd name="connsiteX70" fmla="*/ 4026102 w 5417844"/>
              <a:gd name="connsiteY70" fmla="*/ 893007 h 1581836"/>
              <a:gd name="connsiteX71" fmla="*/ 3651058 w 5417844"/>
              <a:gd name="connsiteY71" fmla="*/ 893007 h 1581836"/>
              <a:gd name="connsiteX72" fmla="*/ 3852137 w 5417844"/>
              <a:gd name="connsiteY72" fmla="*/ 619271 h 1581836"/>
              <a:gd name="connsiteX73" fmla="*/ 637132 w 5417844"/>
              <a:gd name="connsiteY73" fmla="*/ 1290149 h 1581836"/>
              <a:gd name="connsiteX74" fmla="*/ 445083 w 5417844"/>
              <a:gd name="connsiteY74" fmla="*/ 1379899 h 1581836"/>
              <a:gd name="connsiteX75" fmla="*/ 275639 w 5417844"/>
              <a:gd name="connsiteY75" fmla="*/ 1216106 h 1581836"/>
              <a:gd name="connsiteX76" fmla="*/ 598715 w 5417844"/>
              <a:gd name="connsiteY76" fmla="*/ 1041093 h 1581836"/>
              <a:gd name="connsiteX77" fmla="*/ 637132 w 5417844"/>
              <a:gd name="connsiteY77" fmla="*/ 1041093 h 1581836"/>
              <a:gd name="connsiteX78" fmla="*/ 637132 w 5417844"/>
              <a:gd name="connsiteY78" fmla="*/ 1290149 h 158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417844" h="1581836">
                <a:moveTo>
                  <a:pt x="2636621" y="1581837"/>
                </a:moveTo>
                <a:cubicBezTo>
                  <a:pt x="2763150" y="1581837"/>
                  <a:pt x="2867075" y="1523492"/>
                  <a:pt x="2939376" y="1413549"/>
                </a:cubicBezTo>
                <a:lnTo>
                  <a:pt x="2952926" y="1559399"/>
                </a:lnTo>
                <a:lnTo>
                  <a:pt x="3201453" y="1559399"/>
                </a:lnTo>
                <a:lnTo>
                  <a:pt x="3201453" y="0"/>
                </a:lnTo>
                <a:lnTo>
                  <a:pt x="2932594" y="0"/>
                </a:lnTo>
                <a:lnTo>
                  <a:pt x="2932594" y="563177"/>
                </a:lnTo>
                <a:cubicBezTo>
                  <a:pt x="2864814" y="462210"/>
                  <a:pt x="2765398" y="408360"/>
                  <a:pt x="2647923" y="408360"/>
                </a:cubicBezTo>
                <a:cubicBezTo>
                  <a:pt x="2388094" y="408360"/>
                  <a:pt x="2207348" y="626002"/>
                  <a:pt x="2207348" y="1002951"/>
                </a:cubicBezTo>
                <a:cubicBezTo>
                  <a:pt x="2207348" y="1375409"/>
                  <a:pt x="2383586" y="1581837"/>
                  <a:pt x="2636621" y="1581837"/>
                </a:cubicBezTo>
                <a:close/>
                <a:moveTo>
                  <a:pt x="4288179" y="1483107"/>
                </a:moveTo>
                <a:lnTo>
                  <a:pt x="4288179" y="1265467"/>
                </a:lnTo>
                <a:cubicBezTo>
                  <a:pt x="4204588" y="1321567"/>
                  <a:pt x="4064507" y="1370919"/>
                  <a:pt x="3933468" y="1370919"/>
                </a:cubicBezTo>
                <a:cubicBezTo>
                  <a:pt x="3736910" y="1370919"/>
                  <a:pt x="3662349" y="1278924"/>
                  <a:pt x="3651058" y="1090456"/>
                </a:cubicBezTo>
                <a:lnTo>
                  <a:pt x="4299482" y="1090456"/>
                </a:lnTo>
                <a:lnTo>
                  <a:pt x="4299482" y="949101"/>
                </a:lnTo>
                <a:cubicBezTo>
                  <a:pt x="4299482" y="556447"/>
                  <a:pt x="4125518" y="408360"/>
                  <a:pt x="3856659" y="408360"/>
                </a:cubicBezTo>
                <a:cubicBezTo>
                  <a:pt x="3529049" y="408360"/>
                  <a:pt x="3373157" y="657415"/>
                  <a:pt x="3373157" y="998463"/>
                </a:cubicBezTo>
                <a:cubicBezTo>
                  <a:pt x="3373157" y="1391112"/>
                  <a:pt x="3567467" y="1581837"/>
                  <a:pt x="3910875" y="1581837"/>
                </a:cubicBezTo>
                <a:cubicBezTo>
                  <a:pt x="4082592" y="1581837"/>
                  <a:pt x="4209109" y="1536962"/>
                  <a:pt x="4288179" y="1483107"/>
                </a:cubicBezTo>
                <a:close/>
                <a:moveTo>
                  <a:pt x="905991" y="789796"/>
                </a:moveTo>
                <a:cubicBezTo>
                  <a:pt x="905991" y="516060"/>
                  <a:pt x="765910" y="412847"/>
                  <a:pt x="481240" y="412847"/>
                </a:cubicBezTo>
                <a:cubicBezTo>
                  <a:pt x="305002" y="412847"/>
                  <a:pt x="162673" y="486891"/>
                  <a:pt x="81335" y="545229"/>
                </a:cubicBezTo>
                <a:lnTo>
                  <a:pt x="81335" y="776333"/>
                </a:lnTo>
                <a:cubicBezTo>
                  <a:pt x="167194" y="706777"/>
                  <a:pt x="298233" y="626002"/>
                  <a:pt x="449604" y="626002"/>
                </a:cubicBezTo>
                <a:cubicBezTo>
                  <a:pt x="578382" y="626002"/>
                  <a:pt x="637132" y="670877"/>
                  <a:pt x="637132" y="792040"/>
                </a:cubicBezTo>
                <a:lnTo>
                  <a:pt x="637132" y="863838"/>
                </a:lnTo>
                <a:lnTo>
                  <a:pt x="594194" y="863838"/>
                </a:lnTo>
                <a:cubicBezTo>
                  <a:pt x="183006" y="863838"/>
                  <a:pt x="0" y="996219"/>
                  <a:pt x="0" y="1231812"/>
                </a:cubicBezTo>
                <a:cubicBezTo>
                  <a:pt x="0" y="1449457"/>
                  <a:pt x="140080" y="1575102"/>
                  <a:pt x="347941" y="1575102"/>
                </a:cubicBezTo>
                <a:cubicBezTo>
                  <a:pt x="506081" y="1575102"/>
                  <a:pt x="573861" y="1523492"/>
                  <a:pt x="625829" y="1469649"/>
                </a:cubicBezTo>
                <a:lnTo>
                  <a:pt x="637132" y="1469649"/>
                </a:lnTo>
                <a:cubicBezTo>
                  <a:pt x="639380" y="1498822"/>
                  <a:pt x="648423" y="1536962"/>
                  <a:pt x="657465" y="1559399"/>
                </a:cubicBezTo>
                <a:lnTo>
                  <a:pt x="919542" y="1559399"/>
                </a:lnTo>
                <a:cubicBezTo>
                  <a:pt x="910500" y="1467404"/>
                  <a:pt x="905991" y="1375409"/>
                  <a:pt x="905991" y="1283414"/>
                </a:cubicBezTo>
                <a:lnTo>
                  <a:pt x="905991" y="789796"/>
                </a:lnTo>
                <a:close/>
                <a:moveTo>
                  <a:pt x="1394002" y="749408"/>
                </a:moveTo>
                <a:cubicBezTo>
                  <a:pt x="1443709" y="688827"/>
                  <a:pt x="1522780" y="637221"/>
                  <a:pt x="1619935" y="637221"/>
                </a:cubicBezTo>
                <a:cubicBezTo>
                  <a:pt x="1714816" y="637221"/>
                  <a:pt x="1757742" y="677608"/>
                  <a:pt x="1757742" y="762871"/>
                </a:cubicBezTo>
                <a:lnTo>
                  <a:pt x="1757742" y="1559399"/>
                </a:lnTo>
                <a:lnTo>
                  <a:pt x="2026614" y="1559399"/>
                </a:lnTo>
                <a:lnTo>
                  <a:pt x="2026614" y="735946"/>
                </a:lnTo>
                <a:cubicBezTo>
                  <a:pt x="2026614" y="511572"/>
                  <a:pt x="1936241" y="412847"/>
                  <a:pt x="1717077" y="412847"/>
                </a:cubicBezTo>
                <a:cubicBezTo>
                  <a:pt x="1556663" y="412847"/>
                  <a:pt x="1461781" y="471185"/>
                  <a:pt x="1407553" y="525035"/>
                </a:cubicBezTo>
                <a:lnTo>
                  <a:pt x="1394002" y="525035"/>
                </a:lnTo>
                <a:lnTo>
                  <a:pt x="1387220" y="430797"/>
                </a:lnTo>
                <a:lnTo>
                  <a:pt x="1125143" y="430797"/>
                </a:lnTo>
                <a:lnTo>
                  <a:pt x="1125143" y="1559399"/>
                </a:lnTo>
                <a:lnTo>
                  <a:pt x="1394002" y="1559399"/>
                </a:lnTo>
                <a:lnTo>
                  <a:pt x="1394002" y="749408"/>
                </a:lnTo>
                <a:close/>
                <a:moveTo>
                  <a:pt x="5115089" y="1559399"/>
                </a:moveTo>
                <a:lnTo>
                  <a:pt x="5417844" y="1559399"/>
                </a:lnTo>
                <a:lnTo>
                  <a:pt x="5047322" y="978270"/>
                </a:lnTo>
                <a:lnTo>
                  <a:pt x="5368137" y="430797"/>
                </a:lnTo>
                <a:lnTo>
                  <a:pt x="5099277" y="430797"/>
                </a:lnTo>
                <a:lnTo>
                  <a:pt x="4904980" y="771846"/>
                </a:lnTo>
                <a:lnTo>
                  <a:pt x="4688090" y="430797"/>
                </a:lnTo>
                <a:lnTo>
                  <a:pt x="4385335" y="430797"/>
                </a:lnTo>
                <a:lnTo>
                  <a:pt x="4728755" y="971538"/>
                </a:lnTo>
                <a:lnTo>
                  <a:pt x="4371783" y="1559399"/>
                </a:lnTo>
                <a:lnTo>
                  <a:pt x="4645164" y="1559399"/>
                </a:lnTo>
                <a:lnTo>
                  <a:pt x="4873345" y="1177962"/>
                </a:lnTo>
                <a:lnTo>
                  <a:pt x="5115089" y="1559399"/>
                </a:lnTo>
                <a:close/>
                <a:moveTo>
                  <a:pt x="2715703" y="619271"/>
                </a:moveTo>
                <a:cubicBezTo>
                  <a:pt x="2860293" y="619271"/>
                  <a:pt x="2932594" y="733702"/>
                  <a:pt x="2932594" y="993976"/>
                </a:cubicBezTo>
                <a:cubicBezTo>
                  <a:pt x="2932594" y="1256493"/>
                  <a:pt x="2855772" y="1370919"/>
                  <a:pt x="2704400" y="1370919"/>
                </a:cubicBezTo>
                <a:cubicBezTo>
                  <a:pt x="2557550" y="1370919"/>
                  <a:pt x="2485249" y="1258732"/>
                  <a:pt x="2485249" y="1002951"/>
                </a:cubicBezTo>
                <a:cubicBezTo>
                  <a:pt x="2485249" y="735946"/>
                  <a:pt x="2562071" y="619271"/>
                  <a:pt x="2715703" y="619271"/>
                </a:cubicBezTo>
                <a:close/>
                <a:moveTo>
                  <a:pt x="3852137" y="619271"/>
                </a:moveTo>
                <a:cubicBezTo>
                  <a:pt x="3985437" y="619271"/>
                  <a:pt x="4026102" y="729215"/>
                  <a:pt x="4026102" y="870570"/>
                </a:cubicBezTo>
                <a:lnTo>
                  <a:pt x="4026102" y="893007"/>
                </a:lnTo>
                <a:lnTo>
                  <a:pt x="3651058" y="893007"/>
                </a:lnTo>
                <a:cubicBezTo>
                  <a:pt x="3657840" y="713508"/>
                  <a:pt x="3723359" y="619271"/>
                  <a:pt x="3852137" y="619271"/>
                </a:cubicBezTo>
                <a:close/>
                <a:moveTo>
                  <a:pt x="637132" y="1290149"/>
                </a:moveTo>
                <a:cubicBezTo>
                  <a:pt x="603236" y="1339514"/>
                  <a:pt x="539977" y="1379899"/>
                  <a:pt x="445083" y="1379899"/>
                </a:cubicBezTo>
                <a:cubicBezTo>
                  <a:pt x="332116" y="1379899"/>
                  <a:pt x="275639" y="1314832"/>
                  <a:pt x="275639" y="1216106"/>
                </a:cubicBezTo>
                <a:cubicBezTo>
                  <a:pt x="275639" y="1085968"/>
                  <a:pt x="368273" y="1041093"/>
                  <a:pt x="598715" y="1041093"/>
                </a:cubicBezTo>
                <a:lnTo>
                  <a:pt x="637132" y="1041093"/>
                </a:lnTo>
                <a:lnTo>
                  <a:pt x="637132" y="1290149"/>
                </a:lnTo>
                <a:close/>
              </a:path>
            </a:pathLst>
          </a:custGeom>
          <a:solidFill>
            <a:srgbClr val="000000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7200"/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6D06C072-ED2B-624D-B918-DA53B42A51B9}"/>
              </a:ext>
            </a:extLst>
          </p:cNvPr>
          <p:cNvSpPr/>
          <p:nvPr userDrawn="1"/>
        </p:nvSpPr>
        <p:spPr>
          <a:xfrm>
            <a:off x="8889207" y="5577354"/>
            <a:ext cx="1301369" cy="1559400"/>
          </a:xfrm>
          <a:custGeom>
            <a:avLst/>
            <a:gdLst>
              <a:gd name="connsiteX0" fmla="*/ 788502 w 1301369"/>
              <a:gd name="connsiteY0" fmla="*/ 1559399 h 1559399"/>
              <a:gd name="connsiteX1" fmla="*/ 788502 w 1301369"/>
              <a:gd name="connsiteY1" fmla="*/ 1294639 h 1559399"/>
              <a:gd name="connsiteX2" fmla="*/ 686833 w 1301369"/>
              <a:gd name="connsiteY2" fmla="*/ 870570 h 1559399"/>
              <a:gd name="connsiteX3" fmla="*/ 284674 w 1301369"/>
              <a:gd name="connsiteY3" fmla="*/ 0 h 1559399"/>
              <a:gd name="connsiteX4" fmla="*/ 0 w 1301369"/>
              <a:gd name="connsiteY4" fmla="*/ 0 h 1559399"/>
              <a:gd name="connsiteX5" fmla="*/ 515125 w 1301369"/>
              <a:gd name="connsiteY5" fmla="*/ 1112893 h 1559399"/>
              <a:gd name="connsiteX6" fmla="*/ 515125 w 1301369"/>
              <a:gd name="connsiteY6" fmla="*/ 1559399 h 1559399"/>
              <a:gd name="connsiteX7" fmla="*/ 788502 w 1301369"/>
              <a:gd name="connsiteY7" fmla="*/ 1559399 h 1559399"/>
              <a:gd name="connsiteX8" fmla="*/ 966988 w 1301369"/>
              <a:gd name="connsiteY8" fmla="*/ 753896 h 1559399"/>
              <a:gd name="connsiteX9" fmla="*/ 1301369 w 1301369"/>
              <a:gd name="connsiteY9" fmla="*/ 0 h 1559399"/>
              <a:gd name="connsiteX10" fmla="*/ 1023471 w 1301369"/>
              <a:gd name="connsiteY10" fmla="*/ 0 h 1559399"/>
              <a:gd name="connsiteX11" fmla="*/ 689092 w 1301369"/>
              <a:gd name="connsiteY11" fmla="*/ 753896 h 1559399"/>
              <a:gd name="connsiteX12" fmla="*/ 966988 w 1301369"/>
              <a:gd name="connsiteY12" fmla="*/ 753896 h 155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1369" h="1559399">
                <a:moveTo>
                  <a:pt x="788502" y="1559399"/>
                </a:moveTo>
                <a:lnTo>
                  <a:pt x="788502" y="1294639"/>
                </a:lnTo>
                <a:cubicBezTo>
                  <a:pt x="788502" y="1094943"/>
                  <a:pt x="763650" y="1036607"/>
                  <a:pt x="686833" y="870570"/>
                </a:cubicBezTo>
                <a:lnTo>
                  <a:pt x="284674" y="0"/>
                </a:lnTo>
                <a:lnTo>
                  <a:pt x="0" y="0"/>
                </a:lnTo>
                <a:lnTo>
                  <a:pt x="515125" y="1112893"/>
                </a:lnTo>
                <a:lnTo>
                  <a:pt x="515125" y="1559399"/>
                </a:lnTo>
                <a:lnTo>
                  <a:pt x="788502" y="1559399"/>
                </a:lnTo>
                <a:close/>
                <a:moveTo>
                  <a:pt x="966988" y="753896"/>
                </a:moveTo>
                <a:lnTo>
                  <a:pt x="1301369" y="0"/>
                </a:lnTo>
                <a:lnTo>
                  <a:pt x="1023471" y="0"/>
                </a:lnTo>
                <a:lnTo>
                  <a:pt x="689092" y="753896"/>
                </a:lnTo>
                <a:lnTo>
                  <a:pt x="966988" y="753896"/>
                </a:lnTo>
                <a:close/>
              </a:path>
            </a:pathLst>
          </a:custGeom>
          <a:solidFill>
            <a:srgbClr val="FC3F1D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7200"/>
          </a:p>
        </p:txBody>
      </p:sp>
    </p:spTree>
    <p:extLst>
      <p:ext uri="{BB962C8B-B14F-4D97-AF65-F5344CB8AC3E}">
        <p14:creationId xmlns:p14="http://schemas.microsoft.com/office/powerpoint/2010/main" val="35826316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_r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2000" y="10061096"/>
            <a:ext cx="18308288" cy="1818168"/>
          </a:xfrm>
        </p:spPr>
        <p:txBody>
          <a:bodyPr lIns="0" tIns="0" rIns="0" bIns="251999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aseline="0">
                <a:latin typeface="+mn-lt"/>
              </a:defRPr>
            </a:lvl1pPr>
            <a:lvl2pPr marL="914308" indent="0" algn="ctr">
              <a:buNone/>
              <a:defRPr sz="4000"/>
            </a:lvl2pPr>
            <a:lvl3pPr marL="1828619" indent="0" algn="ctr">
              <a:buNone/>
              <a:defRPr sz="3600"/>
            </a:lvl3pPr>
            <a:lvl4pPr marL="2742927" indent="0" algn="ctr">
              <a:buNone/>
              <a:defRPr sz="3200"/>
            </a:lvl4pPr>
            <a:lvl5pPr marL="3657237" indent="0" algn="ctr">
              <a:buNone/>
              <a:defRPr sz="3200"/>
            </a:lvl5pPr>
            <a:lvl6pPr marL="4571545" indent="0" algn="ctr">
              <a:buNone/>
              <a:defRPr sz="3200"/>
            </a:lvl6pPr>
            <a:lvl7pPr marL="5485854" indent="0" algn="ctr">
              <a:buNone/>
              <a:defRPr sz="3200"/>
            </a:lvl7pPr>
            <a:lvl8pPr marL="6400164" indent="0" algn="ctr">
              <a:buNone/>
              <a:defRPr sz="3200"/>
            </a:lvl8pPr>
            <a:lvl9pPr marL="7314472" indent="0" algn="ctr">
              <a:buNone/>
              <a:defRPr sz="3200"/>
            </a:lvl9pPr>
          </a:lstStyle>
          <a:p>
            <a:r>
              <a:rPr lang="ru-RU"/>
              <a:t>Имя и Фамилия, должность</a:t>
            </a:r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D50639F-F59F-B746-A68D-63C278D476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18308288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ru-RU"/>
              <a:t>Заголовок презентации</a:t>
            </a:r>
            <a:endParaRPr lang="en-US"/>
          </a:p>
        </p:txBody>
      </p:sp>
      <p:sp>
        <p:nvSpPr>
          <p:cNvPr id="35" name="Рисунок 9">
            <a:extLst>
              <a:ext uri="{FF2B5EF4-FFF2-40B4-BE49-F238E27FC236}">
                <a16:creationId xmlns:a16="http://schemas.microsoft.com/office/drawing/2014/main" id="{48D1D383-E3AC-5F4C-BB7C-F076B9B83E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84474" y="1753713"/>
            <a:ext cx="5865814" cy="1227234"/>
          </a:xfrm>
          <a:noFill/>
          <a:ln>
            <a:noFill/>
          </a:ln>
        </p:spPr>
        <p:txBody>
          <a:bodyPr tIns="594000">
            <a:noAutofit/>
          </a:bodyPr>
          <a:lstStyle>
            <a:lvl1pPr marL="0" indent="0" algn="ctr">
              <a:buFontTx/>
              <a:buNone/>
              <a:defRPr sz="3200" b="0" i="0" baseline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/>
              <a:t>Логотип</a:t>
            </a:r>
            <a:r>
              <a:rPr lang="en-US"/>
              <a:t> </a:t>
            </a:r>
            <a:r>
              <a:rPr lang="ru-RU"/>
              <a:t>партнёра</a:t>
            </a:r>
            <a:r>
              <a:rPr lang="en-US"/>
              <a:t> </a:t>
            </a:r>
            <a:r>
              <a:rPr lang="ru-RU"/>
              <a:t>или</a:t>
            </a:r>
            <a:r>
              <a:rPr lang="en-US"/>
              <a:t> NDA</a:t>
            </a:r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49CC716-CB3F-B54A-A00D-064C0689C1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90137" y="2211388"/>
            <a:ext cx="2214000" cy="61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56051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_NDA_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5846" y="1821450"/>
            <a:ext cx="1551919" cy="103461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12DEBE05-BD93-9E4C-8833-39CDD96963A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42000" y="10061096"/>
            <a:ext cx="18308288" cy="1818168"/>
          </a:xfrm>
        </p:spPr>
        <p:txBody>
          <a:bodyPr lIns="0" tIns="0" rIns="0" bIns="251999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aseline="0">
                <a:latin typeface="+mn-lt"/>
              </a:defRPr>
            </a:lvl1pPr>
            <a:lvl2pPr marL="914308" indent="0" algn="ctr">
              <a:buNone/>
              <a:defRPr sz="4000"/>
            </a:lvl2pPr>
            <a:lvl3pPr marL="1828619" indent="0" algn="ctr">
              <a:buNone/>
              <a:defRPr sz="3600"/>
            </a:lvl3pPr>
            <a:lvl4pPr marL="2742927" indent="0" algn="ctr">
              <a:buNone/>
              <a:defRPr sz="3200"/>
            </a:lvl4pPr>
            <a:lvl5pPr marL="3657237" indent="0" algn="ctr">
              <a:buNone/>
              <a:defRPr sz="3200"/>
            </a:lvl5pPr>
            <a:lvl6pPr marL="4571545" indent="0" algn="ctr">
              <a:buNone/>
              <a:defRPr sz="3200"/>
            </a:lvl6pPr>
            <a:lvl7pPr marL="5485854" indent="0" algn="ctr">
              <a:buNone/>
              <a:defRPr sz="3200"/>
            </a:lvl7pPr>
            <a:lvl8pPr marL="6400164" indent="0" algn="ctr">
              <a:buNone/>
              <a:defRPr sz="3200"/>
            </a:lvl8pPr>
            <a:lvl9pPr marL="7314472" indent="0" algn="ctr">
              <a:buNone/>
              <a:defRPr sz="3200"/>
            </a:lvl9pPr>
          </a:lstStyle>
          <a:p>
            <a:r>
              <a:rPr lang="ru-RU"/>
              <a:t>Имя и Фамилия, должность</a:t>
            </a:r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DE0F7C-FF9C-4248-9895-EC5F33449FE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18308288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ru-RU"/>
              <a:t>Заголовок презентации</a:t>
            </a:r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F0B164-80C7-F34D-A750-157999CB52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90137" y="2211388"/>
            <a:ext cx="2217600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1263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_e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F6C8D39B-D58C-0445-9CFA-71520C250F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42000" y="10061096"/>
            <a:ext cx="18308288" cy="1818168"/>
          </a:xfrm>
        </p:spPr>
        <p:txBody>
          <a:bodyPr lIns="0" tIns="0" rIns="0" bIns="251999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aseline="0">
                <a:latin typeface="+mn-lt"/>
              </a:defRPr>
            </a:lvl1pPr>
            <a:lvl2pPr marL="914308" indent="0" algn="ctr">
              <a:buNone/>
              <a:defRPr sz="4000"/>
            </a:lvl2pPr>
            <a:lvl3pPr marL="1828619" indent="0" algn="ctr">
              <a:buNone/>
              <a:defRPr sz="3600"/>
            </a:lvl3pPr>
            <a:lvl4pPr marL="2742927" indent="0" algn="ctr">
              <a:buNone/>
              <a:defRPr sz="3200"/>
            </a:lvl4pPr>
            <a:lvl5pPr marL="3657237" indent="0" algn="ctr">
              <a:buNone/>
              <a:defRPr sz="3200"/>
            </a:lvl5pPr>
            <a:lvl6pPr marL="4571545" indent="0" algn="ctr">
              <a:buNone/>
              <a:defRPr sz="3200"/>
            </a:lvl6pPr>
            <a:lvl7pPr marL="5485854" indent="0" algn="ctr">
              <a:buNone/>
              <a:defRPr sz="3200"/>
            </a:lvl7pPr>
            <a:lvl8pPr marL="6400164" indent="0" algn="ctr">
              <a:buNone/>
              <a:defRPr sz="3200"/>
            </a:lvl8pPr>
            <a:lvl9pPr marL="7314472" indent="0" algn="ctr">
              <a:buNone/>
              <a:defRPr sz="3200"/>
            </a:lvl9pPr>
          </a:lstStyle>
          <a:p>
            <a:r>
              <a:rPr lang="en-US"/>
              <a:t>Name</a:t>
            </a:r>
            <a:r>
              <a:rPr lang="ru-RU"/>
              <a:t>, </a:t>
            </a:r>
            <a:r>
              <a:rPr lang="en-US"/>
              <a:t>position</a:t>
            </a:r>
          </a:p>
        </p:txBody>
      </p:sp>
      <p:sp>
        <p:nvSpPr>
          <p:cNvPr id="11" name="Рисунок 9">
            <a:extLst>
              <a:ext uri="{FF2B5EF4-FFF2-40B4-BE49-F238E27FC236}">
                <a16:creationId xmlns:a16="http://schemas.microsoft.com/office/drawing/2014/main" id="{1B0B3019-AFD9-0743-8868-0C3A8ED216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84474" y="1753713"/>
            <a:ext cx="5865814" cy="1227234"/>
          </a:xfrm>
          <a:noFill/>
          <a:ln>
            <a:noFill/>
          </a:ln>
        </p:spPr>
        <p:txBody>
          <a:bodyPr tIns="594000">
            <a:noAutofit/>
          </a:bodyPr>
          <a:lstStyle>
            <a:lvl1pPr marL="0" indent="0" algn="ctr">
              <a:buFontTx/>
              <a:buNone/>
              <a:defRPr sz="3200" b="0" i="0" baseline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/>
              <a:t>Логотип</a:t>
            </a:r>
            <a:r>
              <a:rPr lang="en-US"/>
              <a:t> </a:t>
            </a:r>
            <a:r>
              <a:rPr lang="ru-RU"/>
              <a:t>партнёра или </a:t>
            </a:r>
            <a:r>
              <a:rPr lang="en-US"/>
              <a:t>NDA</a:t>
            </a:r>
            <a:endParaRPr lang="ru-RU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F670BF-8E22-3E4D-9C0A-54CE30779E6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18308288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en-US"/>
              <a:t>Presentation title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693F9EC-05A0-2C40-A344-6CFFE0ABD1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038475" y="2211388"/>
            <a:ext cx="2217598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1591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_NDA_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EC3997C0-5DDE-C545-B51F-566050A0DAF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18308288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1EEFBE62-308B-FB40-AD33-EF31CBD756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42000" y="10061096"/>
            <a:ext cx="18308288" cy="1818168"/>
          </a:xfrm>
        </p:spPr>
        <p:txBody>
          <a:bodyPr lIns="0" tIns="0" rIns="0" bIns="251999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aseline="0">
                <a:latin typeface="+mn-lt"/>
              </a:defRPr>
            </a:lvl1pPr>
            <a:lvl2pPr marL="914308" indent="0" algn="ctr">
              <a:buNone/>
              <a:defRPr sz="4000"/>
            </a:lvl2pPr>
            <a:lvl3pPr marL="1828619" indent="0" algn="ctr">
              <a:buNone/>
              <a:defRPr sz="3600"/>
            </a:lvl3pPr>
            <a:lvl4pPr marL="2742927" indent="0" algn="ctr">
              <a:buNone/>
              <a:defRPr sz="3200"/>
            </a:lvl4pPr>
            <a:lvl5pPr marL="3657237" indent="0" algn="ctr">
              <a:buNone/>
              <a:defRPr sz="3200"/>
            </a:lvl5pPr>
            <a:lvl6pPr marL="4571545" indent="0" algn="ctr">
              <a:buNone/>
              <a:defRPr sz="3200"/>
            </a:lvl6pPr>
            <a:lvl7pPr marL="5485854" indent="0" algn="ctr">
              <a:buNone/>
              <a:defRPr sz="3200"/>
            </a:lvl7pPr>
            <a:lvl8pPr marL="6400164" indent="0" algn="ctr">
              <a:buNone/>
              <a:defRPr sz="3200"/>
            </a:lvl8pPr>
            <a:lvl9pPr marL="7314472" indent="0" algn="ctr">
              <a:buNone/>
              <a:defRPr sz="3200"/>
            </a:lvl9pPr>
          </a:lstStyle>
          <a:p>
            <a:r>
              <a:rPr lang="en-US"/>
              <a:t>Name</a:t>
            </a:r>
            <a:r>
              <a:rPr lang="ru-RU"/>
              <a:t>, </a:t>
            </a:r>
            <a:r>
              <a:rPr lang="en-US"/>
              <a:t>position</a:t>
            </a:r>
          </a:p>
        </p:txBody>
      </p:sp>
      <p:pic>
        <p:nvPicPr>
          <p:cNvPr id="22" name="Рисунок 3">
            <a:extLst>
              <a:ext uri="{FF2B5EF4-FFF2-40B4-BE49-F238E27FC236}">
                <a16:creationId xmlns:a16="http://schemas.microsoft.com/office/drawing/2014/main" id="{96436556-10C6-FC4D-A17B-DC11B267B4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5846" y="1821450"/>
            <a:ext cx="1551919" cy="10346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297DD7-9F0D-0048-BB7A-64CC6B823B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038475" y="2211388"/>
            <a:ext cx="2217598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5859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главление-перебивк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>
            <a:extLst>
              <a:ext uri="{FF2B5EF4-FFF2-40B4-BE49-F238E27FC236}">
                <a16:creationId xmlns:a16="http://schemas.microsoft.com/office/drawing/2014/main" id="{5297415A-549B-DF91-1973-14AEA04857AE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480B153-FC21-B94E-883C-4D3F5058D99A}"/>
              </a:ext>
            </a:extLst>
          </p:cNvPr>
          <p:cNvSpPr txBox="1">
            <a:spLocks/>
          </p:cNvSpPr>
          <p:nvPr userDrawn="1"/>
        </p:nvSpPr>
        <p:spPr>
          <a:xfrm>
            <a:off x="2416899" y="8404171"/>
            <a:ext cx="18308288" cy="4032357"/>
          </a:xfrm>
          <a:prstGeom prst="rect">
            <a:avLst/>
          </a:prstGeom>
        </p:spPr>
        <p:txBody>
          <a:bodyPr lIns="0"/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C7A85CA-AC82-403B-B25E-5B634FFBAC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4000" y="1224000"/>
            <a:ext cx="19397988" cy="8745537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90000"/>
              </a:lnSpc>
              <a:spcAft>
                <a:spcPts val="6200"/>
              </a:spcAft>
              <a:defRPr sz="7200" b="0">
                <a:solidFill>
                  <a:schemeClr val="bg1">
                    <a:alpha val="50000"/>
                  </a:schemeClr>
                </a:solidFill>
              </a:defRPr>
            </a:lvl1pPr>
            <a:lvl2pPr marL="4037" indent="0">
              <a:lnSpc>
                <a:spcPct val="90000"/>
              </a:lnSpc>
              <a:spcAft>
                <a:spcPts val="6200"/>
              </a:spcAft>
              <a:buNone/>
              <a:defRPr sz="7200" b="1">
                <a:solidFill>
                  <a:schemeClr val="bg1">
                    <a:alpha val="50000"/>
                  </a:schemeClr>
                </a:solidFill>
              </a:defRPr>
            </a:lvl2pPr>
            <a:lvl3pPr marL="1080000" indent="-1080000">
              <a:lnSpc>
                <a:spcPct val="90000"/>
              </a:lnSpc>
              <a:spcAft>
                <a:spcPts val="6200"/>
              </a:spcAft>
              <a:buClrTx/>
              <a:buSzPct val="100000"/>
              <a:buFont typeface="Arial" panose="020B0604020202020204" pitchFamily="34" charset="0"/>
              <a:buChar char="•"/>
              <a:defRPr sz="7200">
                <a:solidFill>
                  <a:schemeClr val="bg1">
                    <a:alpha val="50000"/>
                  </a:schemeClr>
                </a:solidFill>
              </a:defRPr>
            </a:lvl3pPr>
            <a:lvl4pPr marL="1080000" indent="-1080000">
              <a:lnSpc>
                <a:spcPct val="90000"/>
              </a:lnSpc>
              <a:spcAft>
                <a:spcPts val="6200"/>
              </a:spcAft>
              <a:buAutoNum type="arabicPeriod"/>
              <a:defRPr lang="ru-RU" sz="7200" kern="1200" dirty="0" smtClean="0">
                <a:solidFill>
                  <a:schemeClr val="bg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4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en-US"/>
              <a:t>Platform Overview</a:t>
            </a:r>
          </a:p>
          <a:p>
            <a:pPr lvl="3"/>
            <a:r>
              <a:rPr lang="en-US"/>
              <a:t>Infrastructure Services</a:t>
            </a:r>
          </a:p>
          <a:p>
            <a:pPr lvl="3"/>
            <a:r>
              <a:rPr lang="en-US"/>
              <a:t>Data Platform</a:t>
            </a:r>
          </a:p>
          <a:p>
            <a:pPr lvl="3"/>
            <a:r>
              <a:rPr lang="en-US"/>
              <a:t>Serverless</a:t>
            </a:r>
          </a:p>
        </p:txBody>
      </p:sp>
    </p:spTree>
    <p:extLst>
      <p:ext uri="{BB962C8B-B14F-4D97-AF65-F5344CB8AC3E}">
        <p14:creationId xmlns:p14="http://schemas.microsoft.com/office/powerpoint/2010/main" val="21424493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лайд-разделитель_печа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042000" y="915891"/>
            <a:ext cx="18308288" cy="1085950"/>
          </a:xfrm>
          <a:prstGeom prst="rect">
            <a:avLst/>
          </a:prstGeom>
        </p:spPr>
        <p:txBody>
          <a:bodyPr tIns="125999" anchor="t">
            <a:noAutofit/>
          </a:bodyPr>
          <a:lstStyle>
            <a:lvl1pPr marL="0" indent="0">
              <a:buNone/>
              <a:defRPr sz="4800">
                <a:solidFill>
                  <a:schemeClr val="tx1"/>
                </a:solidFill>
                <a:latin typeface="+mn-lt"/>
              </a:defRPr>
            </a:lvl1pPr>
            <a:lvl2pPr marL="91426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52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79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05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31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57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39984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10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18877E-EFDC-BB45-AB21-136CBDAED2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18308288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ru-RU"/>
              <a:t>Заголовок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0113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-разделител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042000" y="915891"/>
            <a:ext cx="18308288" cy="1085950"/>
          </a:xfrm>
          <a:prstGeom prst="rect">
            <a:avLst/>
          </a:prstGeom>
        </p:spPr>
        <p:txBody>
          <a:bodyPr tIns="125999" anchor="t">
            <a:noAutofit/>
          </a:bodyPr>
          <a:lstStyle>
            <a:lvl1pPr marL="0" indent="0">
              <a:buNone/>
              <a:defRPr sz="4800">
                <a:solidFill>
                  <a:schemeClr val="tx1"/>
                </a:solidFill>
                <a:latin typeface="+mn-lt"/>
              </a:defRPr>
            </a:lvl1pPr>
            <a:lvl2pPr marL="91426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52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79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05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31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57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39984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10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18877E-EFDC-BB45-AB21-136CBDAED2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18308288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ru-RU"/>
              <a:t>Заголовок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4242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лайд-разделитель_иконка_печа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2">
            <a:extLst>
              <a:ext uri="{FF2B5EF4-FFF2-40B4-BE49-F238E27FC236}">
                <a16:creationId xmlns:a16="http://schemas.microsoft.com/office/drawing/2014/main" id="{121498A8-B247-8E41-B989-21A7A9E9BA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589076" y="5561156"/>
            <a:ext cx="2911488" cy="2438960"/>
          </a:xfrm>
          <a:prstGeom prst="rect">
            <a:avLst/>
          </a:prstGeom>
        </p:spPr>
        <p:txBody>
          <a:bodyPr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C3A226A-A6E5-FC45-8E25-292A9270E55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245631" y="915891"/>
            <a:ext cx="16104658" cy="1085950"/>
          </a:xfrm>
          <a:prstGeom prst="rect">
            <a:avLst/>
          </a:prstGeom>
        </p:spPr>
        <p:txBody>
          <a:bodyPr tIns="125999" anchor="t">
            <a:noAutofit/>
          </a:bodyPr>
          <a:lstStyle>
            <a:lvl1pPr marL="0" indent="0">
              <a:buNone/>
              <a:defRPr sz="4800">
                <a:solidFill>
                  <a:schemeClr val="tx1"/>
                </a:solidFill>
                <a:latin typeface="+mn-lt"/>
              </a:defRPr>
            </a:lvl1pPr>
            <a:lvl2pPr marL="91426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52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79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05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31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57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39984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10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0F78064-496F-884F-B574-B9E9DA8CA6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46348" y="3831168"/>
            <a:ext cx="16103940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ru-RU"/>
              <a:t>Заголовок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4067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-разделитель_иконк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2">
            <a:extLst>
              <a:ext uri="{FF2B5EF4-FFF2-40B4-BE49-F238E27FC236}">
                <a16:creationId xmlns:a16="http://schemas.microsoft.com/office/drawing/2014/main" id="{121498A8-B247-8E41-B989-21A7A9E9BA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589076" y="5561156"/>
            <a:ext cx="2911488" cy="2438960"/>
          </a:xfrm>
          <a:prstGeom prst="rect">
            <a:avLst/>
          </a:prstGeom>
        </p:spPr>
        <p:txBody>
          <a:bodyPr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C3A226A-A6E5-FC45-8E25-292A9270E55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245631" y="915891"/>
            <a:ext cx="16104658" cy="1085950"/>
          </a:xfrm>
          <a:prstGeom prst="rect">
            <a:avLst/>
          </a:prstGeom>
        </p:spPr>
        <p:txBody>
          <a:bodyPr tIns="125999" anchor="t">
            <a:noAutofit/>
          </a:bodyPr>
          <a:lstStyle>
            <a:lvl1pPr marL="0" indent="0">
              <a:buNone/>
              <a:defRPr sz="4800">
                <a:solidFill>
                  <a:schemeClr val="tx1"/>
                </a:solidFill>
                <a:latin typeface="+mn-lt"/>
              </a:defRPr>
            </a:lvl1pPr>
            <a:lvl2pPr marL="91426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52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79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05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31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57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39984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10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0F78064-496F-884F-B574-B9E9DA8CA6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46348" y="3831168"/>
            <a:ext cx="16103940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latin typeface="+mj-lt"/>
              </a:defRPr>
            </a:lvl1pPr>
          </a:lstStyle>
          <a:p>
            <a:r>
              <a:rPr lang="ru-RU"/>
              <a:t>Заголовок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1581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-разделитель_изображение_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E68F06DF-25BF-DA43-A249-1D8E105D81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7638" y="0"/>
            <a:ext cx="24382413" cy="13716000"/>
          </a:xfrm>
          <a:prstGeom prst="rect">
            <a:avLst/>
          </a:prstGeom>
          <a:blipFill>
            <a:blip r:embed="rId2">
              <a:alphaModFix amt="50000"/>
            </a:blip>
            <a:stretch>
              <a:fillRect/>
            </a:stretch>
          </a:blipFill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r>
              <a:rPr lang="ru-RU"/>
              <a:t>На фон нужно вставить изображение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A2A1BFC-2E62-AF46-B06C-706D800F0BC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42000" y="915891"/>
            <a:ext cx="18308288" cy="1085950"/>
          </a:xfrm>
          <a:prstGeom prst="rect">
            <a:avLst/>
          </a:prstGeom>
        </p:spPr>
        <p:txBody>
          <a:bodyPr tIns="125999" anchor="t">
            <a:noAutofit/>
          </a:bodyPr>
          <a:lstStyle>
            <a:lvl1pPr marL="0" indent="0">
              <a:buNone/>
              <a:defRPr sz="4800">
                <a:solidFill>
                  <a:schemeClr val="bg1"/>
                </a:solidFill>
                <a:latin typeface="+mn-lt"/>
              </a:defRPr>
            </a:lvl1pPr>
            <a:lvl2pPr marL="91426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52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79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05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31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57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39984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10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Текст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0F8C3D-6D3E-D240-A05F-03CA334B26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2718" y="3831168"/>
            <a:ext cx="8784156" cy="5493808"/>
          </a:xfrm>
        </p:spPr>
        <p:txBody>
          <a:bodyPr vert="horz" tIns="216000" rIns="0" anchor="ctr" anchorCtr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/>
              <a:t>Заголовок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470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одержание_печа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5241601" y="3824936"/>
            <a:ext cx="6577044" cy="73912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Первый раздел</a:t>
            </a:r>
          </a:p>
        </p:txBody>
      </p:sp>
      <p:sp>
        <p:nvSpPr>
          <p:cNvPr id="31" name="Title 1"/>
          <p:cNvSpPr>
            <a:spLocks noGrp="1"/>
          </p:cNvSpPr>
          <p:nvPr>
            <p:ph type="title" hasCustomPrompt="1"/>
          </p:nvPr>
        </p:nvSpPr>
        <p:spPr>
          <a:xfrm>
            <a:off x="3042000" y="1630364"/>
            <a:ext cx="18308288" cy="1473200"/>
          </a:xfrm>
        </p:spPr>
        <p:txBody>
          <a:bodyPr tIns="216000" rIns="0" anchor="t"/>
          <a:lstStyle>
            <a:lvl1pPr>
              <a:defRPr baseline="0">
                <a:latin typeface="+mj-lt"/>
              </a:defRPr>
            </a:lvl1pPr>
          </a:lstStyle>
          <a:p>
            <a:r>
              <a:rPr lang="ru-RU"/>
              <a:t>Заголовок</a:t>
            </a:r>
            <a:endParaRPr lang="en-US"/>
          </a:p>
        </p:txBody>
      </p:sp>
      <p:sp>
        <p:nvSpPr>
          <p:cNvPr id="32" name="Текст 3">
            <a:extLst>
              <a:ext uri="{FF2B5EF4-FFF2-40B4-BE49-F238E27FC236}">
                <a16:creationId xmlns:a16="http://schemas.microsoft.com/office/drawing/2014/main" id="{59F20745-D3B4-E445-AF16-337808FC88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042001" y="3828863"/>
            <a:ext cx="1458563" cy="73342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27" name="Текст 6">
            <a:extLst>
              <a:ext uri="{FF2B5EF4-FFF2-40B4-BE49-F238E27FC236}">
                <a16:creationId xmlns:a16="http://schemas.microsoft.com/office/drawing/2014/main" id="{68C071BF-C16D-9E4B-AEEF-072A72D2CB63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5243045" y="5304693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Второй раздел</a:t>
            </a:r>
          </a:p>
        </p:txBody>
      </p:sp>
      <p:sp>
        <p:nvSpPr>
          <p:cNvPr id="28" name="Текст 3">
            <a:extLst>
              <a:ext uri="{FF2B5EF4-FFF2-40B4-BE49-F238E27FC236}">
                <a16:creationId xmlns:a16="http://schemas.microsoft.com/office/drawing/2014/main" id="{D1B7A5B9-7DAF-A941-AE5F-8010D004A7F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042001" y="5307796"/>
            <a:ext cx="1458563" cy="72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29" name="Текст 6">
            <a:extLst>
              <a:ext uri="{FF2B5EF4-FFF2-40B4-BE49-F238E27FC236}">
                <a16:creationId xmlns:a16="http://schemas.microsoft.com/office/drawing/2014/main" id="{519C18FB-A744-6849-8662-B416DEBDF172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5243045" y="6767697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Третий раздел</a:t>
            </a:r>
          </a:p>
        </p:txBody>
      </p:sp>
      <p:sp>
        <p:nvSpPr>
          <p:cNvPr id="30" name="Текст 3">
            <a:extLst>
              <a:ext uri="{FF2B5EF4-FFF2-40B4-BE49-F238E27FC236}">
                <a16:creationId xmlns:a16="http://schemas.microsoft.com/office/drawing/2014/main" id="{F4406C1D-B142-5F47-9DBA-4D0B7047D1E8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3042001" y="6770800"/>
            <a:ext cx="1458563" cy="72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33" name="Текст 6">
            <a:extLst>
              <a:ext uri="{FF2B5EF4-FFF2-40B4-BE49-F238E27FC236}">
                <a16:creationId xmlns:a16="http://schemas.microsoft.com/office/drawing/2014/main" id="{2BEC180E-3B2E-8640-8FD3-C1E1AC2375D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5243045" y="8226449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Четвёртый раздел</a:t>
            </a:r>
          </a:p>
        </p:txBody>
      </p:sp>
      <p:sp>
        <p:nvSpPr>
          <p:cNvPr id="34" name="Текст 3">
            <a:extLst>
              <a:ext uri="{FF2B5EF4-FFF2-40B4-BE49-F238E27FC236}">
                <a16:creationId xmlns:a16="http://schemas.microsoft.com/office/drawing/2014/main" id="{A0B4DC4D-EBAE-5742-8F8D-6B3F47BCCE39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042001" y="8229551"/>
            <a:ext cx="1458563" cy="71601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35" name="Текст 6">
            <a:extLst>
              <a:ext uri="{FF2B5EF4-FFF2-40B4-BE49-F238E27FC236}">
                <a16:creationId xmlns:a16="http://schemas.microsoft.com/office/drawing/2014/main" id="{2D16315E-6FEC-174B-B128-E5925E3BF57B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5243045" y="9689734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Пятый раздел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id="{65142D94-0E1F-2049-A2D9-0B8528805211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3042001" y="9687523"/>
            <a:ext cx="1458563" cy="73283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37" name="Текст 6">
            <a:extLst>
              <a:ext uri="{FF2B5EF4-FFF2-40B4-BE49-F238E27FC236}">
                <a16:creationId xmlns:a16="http://schemas.microsoft.com/office/drawing/2014/main" id="{0A800AF3-5748-4E43-804C-FC43E1776626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5243045" y="11155988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Шестой раздел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EDE561E0-4221-244D-9277-8CEBC45B769C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3042001" y="11153777"/>
            <a:ext cx="1458563" cy="73283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39" name="Текст 6">
            <a:extLst>
              <a:ext uri="{FF2B5EF4-FFF2-40B4-BE49-F238E27FC236}">
                <a16:creationId xmlns:a16="http://schemas.microsoft.com/office/drawing/2014/main" id="{9B3E06BA-02B6-454D-8FF6-9F34EB7F2662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14772406" y="3824936"/>
            <a:ext cx="6577044" cy="73912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Седьмой раздел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6B97D422-B3E5-1D45-ADF1-E96D651934AD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12572807" y="3828863"/>
            <a:ext cx="1458563" cy="73342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41" name="Текст 6">
            <a:extLst>
              <a:ext uri="{FF2B5EF4-FFF2-40B4-BE49-F238E27FC236}">
                <a16:creationId xmlns:a16="http://schemas.microsoft.com/office/drawing/2014/main" id="{A027CAEB-994C-F846-BC00-4FACCD445DA6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14773850" y="5304693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Восьмой раздел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id="{DCC82649-AFC6-C546-B02B-707A8BFB64EA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12572807" y="5307796"/>
            <a:ext cx="1458563" cy="72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43" name="Текст 6">
            <a:extLst>
              <a:ext uri="{FF2B5EF4-FFF2-40B4-BE49-F238E27FC236}">
                <a16:creationId xmlns:a16="http://schemas.microsoft.com/office/drawing/2014/main" id="{785F48D9-DFBF-F543-A309-A41926032259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14773850" y="6767697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Девятый раздел</a:t>
            </a:r>
          </a:p>
        </p:txBody>
      </p:sp>
      <p:sp>
        <p:nvSpPr>
          <p:cNvPr id="66" name="Текст 3">
            <a:extLst>
              <a:ext uri="{FF2B5EF4-FFF2-40B4-BE49-F238E27FC236}">
                <a16:creationId xmlns:a16="http://schemas.microsoft.com/office/drawing/2014/main" id="{D070534D-117D-5D45-A37B-B8EA2D6523C2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12572807" y="6770800"/>
            <a:ext cx="1458563" cy="72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67" name="Текст 6">
            <a:extLst>
              <a:ext uri="{FF2B5EF4-FFF2-40B4-BE49-F238E27FC236}">
                <a16:creationId xmlns:a16="http://schemas.microsoft.com/office/drawing/2014/main" id="{CACCE557-BB3B-0A4E-AA6C-0DF5ABD7E686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14773850" y="8226449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Десятый раздел</a:t>
            </a:r>
          </a:p>
        </p:txBody>
      </p:sp>
      <p:sp>
        <p:nvSpPr>
          <p:cNvPr id="68" name="Текст 3">
            <a:extLst>
              <a:ext uri="{FF2B5EF4-FFF2-40B4-BE49-F238E27FC236}">
                <a16:creationId xmlns:a16="http://schemas.microsoft.com/office/drawing/2014/main" id="{D3DEBB94-69EE-5842-9000-3509D15EACD7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12572807" y="8229551"/>
            <a:ext cx="1458563" cy="71601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69" name="Текст 6">
            <a:extLst>
              <a:ext uri="{FF2B5EF4-FFF2-40B4-BE49-F238E27FC236}">
                <a16:creationId xmlns:a16="http://schemas.microsoft.com/office/drawing/2014/main" id="{88C3D922-D9E3-D743-94EE-C0562E3A27D0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14773850" y="9689734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Одиннадцатый раздел</a:t>
            </a:r>
          </a:p>
        </p:txBody>
      </p:sp>
      <p:sp>
        <p:nvSpPr>
          <p:cNvPr id="70" name="Текст 3">
            <a:extLst>
              <a:ext uri="{FF2B5EF4-FFF2-40B4-BE49-F238E27FC236}">
                <a16:creationId xmlns:a16="http://schemas.microsoft.com/office/drawing/2014/main" id="{9592070E-32D6-204B-98DD-C681B353234F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12572807" y="9687523"/>
            <a:ext cx="1458563" cy="73283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71" name="Текст 6">
            <a:extLst>
              <a:ext uri="{FF2B5EF4-FFF2-40B4-BE49-F238E27FC236}">
                <a16:creationId xmlns:a16="http://schemas.microsoft.com/office/drawing/2014/main" id="{A5A0FFF5-8CA8-4949-AA02-7FE56AA031B2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14773850" y="11155988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Двенадцатый раздел</a:t>
            </a:r>
          </a:p>
        </p:txBody>
      </p:sp>
      <p:sp>
        <p:nvSpPr>
          <p:cNvPr id="72" name="Текст 3">
            <a:extLst>
              <a:ext uri="{FF2B5EF4-FFF2-40B4-BE49-F238E27FC236}">
                <a16:creationId xmlns:a16="http://schemas.microsoft.com/office/drawing/2014/main" id="{1BE75190-6D2A-6E4A-9D09-464B35FDC320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12572807" y="11153777"/>
            <a:ext cx="1458563" cy="73283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07596326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5241601" y="3824936"/>
            <a:ext cx="6577044" cy="73912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Первый раздел</a:t>
            </a:r>
          </a:p>
        </p:txBody>
      </p:sp>
      <p:sp>
        <p:nvSpPr>
          <p:cNvPr id="31" name="Title 1"/>
          <p:cNvSpPr>
            <a:spLocks noGrp="1"/>
          </p:cNvSpPr>
          <p:nvPr>
            <p:ph type="title" hasCustomPrompt="1"/>
          </p:nvPr>
        </p:nvSpPr>
        <p:spPr>
          <a:xfrm>
            <a:off x="3042000" y="1630364"/>
            <a:ext cx="18308288" cy="1473200"/>
          </a:xfrm>
        </p:spPr>
        <p:txBody>
          <a:bodyPr tIns="216000" rIns="0" anchor="t"/>
          <a:lstStyle>
            <a:lvl1pPr>
              <a:defRPr baseline="0">
                <a:latin typeface="+mj-lt"/>
              </a:defRPr>
            </a:lvl1pPr>
          </a:lstStyle>
          <a:p>
            <a:r>
              <a:rPr lang="ru-RU"/>
              <a:t>Заголовок</a:t>
            </a:r>
            <a:endParaRPr lang="en-US"/>
          </a:p>
        </p:txBody>
      </p:sp>
      <p:sp>
        <p:nvSpPr>
          <p:cNvPr id="32" name="Текст 3">
            <a:extLst>
              <a:ext uri="{FF2B5EF4-FFF2-40B4-BE49-F238E27FC236}">
                <a16:creationId xmlns:a16="http://schemas.microsoft.com/office/drawing/2014/main" id="{59F20745-D3B4-E445-AF16-337808FC88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042001" y="3828863"/>
            <a:ext cx="1458563" cy="73342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27" name="Текст 6">
            <a:extLst>
              <a:ext uri="{FF2B5EF4-FFF2-40B4-BE49-F238E27FC236}">
                <a16:creationId xmlns:a16="http://schemas.microsoft.com/office/drawing/2014/main" id="{68C071BF-C16D-9E4B-AEEF-072A72D2CB63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5243045" y="5304693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Второй раздел</a:t>
            </a:r>
          </a:p>
        </p:txBody>
      </p:sp>
      <p:sp>
        <p:nvSpPr>
          <p:cNvPr id="28" name="Текст 3">
            <a:extLst>
              <a:ext uri="{FF2B5EF4-FFF2-40B4-BE49-F238E27FC236}">
                <a16:creationId xmlns:a16="http://schemas.microsoft.com/office/drawing/2014/main" id="{D1B7A5B9-7DAF-A941-AE5F-8010D004A7F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042001" y="5307796"/>
            <a:ext cx="1458563" cy="72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29" name="Текст 6">
            <a:extLst>
              <a:ext uri="{FF2B5EF4-FFF2-40B4-BE49-F238E27FC236}">
                <a16:creationId xmlns:a16="http://schemas.microsoft.com/office/drawing/2014/main" id="{519C18FB-A744-6849-8662-B416DEBDF172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5243045" y="6767697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Третий раздел</a:t>
            </a:r>
          </a:p>
        </p:txBody>
      </p:sp>
      <p:sp>
        <p:nvSpPr>
          <p:cNvPr id="30" name="Текст 3">
            <a:extLst>
              <a:ext uri="{FF2B5EF4-FFF2-40B4-BE49-F238E27FC236}">
                <a16:creationId xmlns:a16="http://schemas.microsoft.com/office/drawing/2014/main" id="{F4406C1D-B142-5F47-9DBA-4D0B7047D1E8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3042001" y="6770800"/>
            <a:ext cx="1458563" cy="72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33" name="Текст 6">
            <a:extLst>
              <a:ext uri="{FF2B5EF4-FFF2-40B4-BE49-F238E27FC236}">
                <a16:creationId xmlns:a16="http://schemas.microsoft.com/office/drawing/2014/main" id="{2BEC180E-3B2E-8640-8FD3-C1E1AC2375D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5243045" y="8226449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Четвёртый раздел</a:t>
            </a:r>
          </a:p>
        </p:txBody>
      </p:sp>
      <p:sp>
        <p:nvSpPr>
          <p:cNvPr id="34" name="Текст 3">
            <a:extLst>
              <a:ext uri="{FF2B5EF4-FFF2-40B4-BE49-F238E27FC236}">
                <a16:creationId xmlns:a16="http://schemas.microsoft.com/office/drawing/2014/main" id="{A0B4DC4D-EBAE-5742-8F8D-6B3F47BCCE39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3042001" y="8229551"/>
            <a:ext cx="1458563" cy="71601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35" name="Текст 6">
            <a:extLst>
              <a:ext uri="{FF2B5EF4-FFF2-40B4-BE49-F238E27FC236}">
                <a16:creationId xmlns:a16="http://schemas.microsoft.com/office/drawing/2014/main" id="{2D16315E-6FEC-174B-B128-E5925E3BF57B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5243045" y="9689734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Пятый раздел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id="{65142D94-0E1F-2049-A2D9-0B8528805211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3042001" y="9687523"/>
            <a:ext cx="1458563" cy="73283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37" name="Текст 6">
            <a:extLst>
              <a:ext uri="{FF2B5EF4-FFF2-40B4-BE49-F238E27FC236}">
                <a16:creationId xmlns:a16="http://schemas.microsoft.com/office/drawing/2014/main" id="{0A800AF3-5748-4E43-804C-FC43E1776626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5243045" y="11155988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Шестой раздел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EDE561E0-4221-244D-9277-8CEBC45B769C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3042001" y="11153777"/>
            <a:ext cx="1458563" cy="73283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39" name="Текст 6">
            <a:extLst>
              <a:ext uri="{FF2B5EF4-FFF2-40B4-BE49-F238E27FC236}">
                <a16:creationId xmlns:a16="http://schemas.microsoft.com/office/drawing/2014/main" id="{9B3E06BA-02B6-454D-8FF6-9F34EB7F2662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14772406" y="3824936"/>
            <a:ext cx="6577044" cy="73912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Седьмой раздел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6B97D422-B3E5-1D45-ADF1-E96D651934AD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12572807" y="3828863"/>
            <a:ext cx="1458563" cy="73342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41" name="Текст 6">
            <a:extLst>
              <a:ext uri="{FF2B5EF4-FFF2-40B4-BE49-F238E27FC236}">
                <a16:creationId xmlns:a16="http://schemas.microsoft.com/office/drawing/2014/main" id="{A027CAEB-994C-F846-BC00-4FACCD445DA6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14773850" y="5304693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Восьмой раздел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id="{DCC82649-AFC6-C546-B02B-707A8BFB64EA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12572807" y="5307796"/>
            <a:ext cx="1458563" cy="72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43" name="Текст 6">
            <a:extLst>
              <a:ext uri="{FF2B5EF4-FFF2-40B4-BE49-F238E27FC236}">
                <a16:creationId xmlns:a16="http://schemas.microsoft.com/office/drawing/2014/main" id="{785F48D9-DFBF-F543-A309-A41926032259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14773850" y="6767697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Девятый раздел</a:t>
            </a:r>
          </a:p>
        </p:txBody>
      </p:sp>
      <p:sp>
        <p:nvSpPr>
          <p:cNvPr id="66" name="Текст 3">
            <a:extLst>
              <a:ext uri="{FF2B5EF4-FFF2-40B4-BE49-F238E27FC236}">
                <a16:creationId xmlns:a16="http://schemas.microsoft.com/office/drawing/2014/main" id="{D070534D-117D-5D45-A37B-B8EA2D6523C2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12572807" y="6770800"/>
            <a:ext cx="1458563" cy="72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67" name="Текст 6">
            <a:extLst>
              <a:ext uri="{FF2B5EF4-FFF2-40B4-BE49-F238E27FC236}">
                <a16:creationId xmlns:a16="http://schemas.microsoft.com/office/drawing/2014/main" id="{CACCE557-BB3B-0A4E-AA6C-0DF5ABD7E686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14773850" y="8226449"/>
            <a:ext cx="6577044" cy="721458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Десятый раздел</a:t>
            </a:r>
          </a:p>
        </p:txBody>
      </p:sp>
      <p:sp>
        <p:nvSpPr>
          <p:cNvPr id="68" name="Текст 3">
            <a:extLst>
              <a:ext uri="{FF2B5EF4-FFF2-40B4-BE49-F238E27FC236}">
                <a16:creationId xmlns:a16="http://schemas.microsoft.com/office/drawing/2014/main" id="{D3DEBB94-69EE-5842-9000-3509D15EACD7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12572807" y="8229551"/>
            <a:ext cx="1458563" cy="71601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69" name="Текст 6">
            <a:extLst>
              <a:ext uri="{FF2B5EF4-FFF2-40B4-BE49-F238E27FC236}">
                <a16:creationId xmlns:a16="http://schemas.microsoft.com/office/drawing/2014/main" id="{88C3D922-D9E3-D743-94EE-C0562E3A27D0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14773850" y="9689734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Одиннадцатый раздел</a:t>
            </a:r>
          </a:p>
        </p:txBody>
      </p:sp>
      <p:sp>
        <p:nvSpPr>
          <p:cNvPr id="70" name="Текст 3">
            <a:extLst>
              <a:ext uri="{FF2B5EF4-FFF2-40B4-BE49-F238E27FC236}">
                <a16:creationId xmlns:a16="http://schemas.microsoft.com/office/drawing/2014/main" id="{9592070E-32D6-204B-98DD-C681B353234F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12572807" y="9687523"/>
            <a:ext cx="1458563" cy="73283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  <p:sp>
        <p:nvSpPr>
          <p:cNvPr id="71" name="Текст 6">
            <a:extLst>
              <a:ext uri="{FF2B5EF4-FFF2-40B4-BE49-F238E27FC236}">
                <a16:creationId xmlns:a16="http://schemas.microsoft.com/office/drawing/2014/main" id="{A5A0FFF5-8CA8-4949-AA02-7FE56AA031B2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14773850" y="11155988"/>
            <a:ext cx="6577044" cy="730616"/>
          </a:xfrm>
        </p:spPr>
        <p:txBody>
          <a:bodyPr lIns="0" tIns="0" rIns="0" bIns="0" anchor="ctr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Двенадцатый раздел</a:t>
            </a:r>
          </a:p>
        </p:txBody>
      </p:sp>
      <p:sp>
        <p:nvSpPr>
          <p:cNvPr id="72" name="Текст 3">
            <a:extLst>
              <a:ext uri="{FF2B5EF4-FFF2-40B4-BE49-F238E27FC236}">
                <a16:creationId xmlns:a16="http://schemas.microsoft.com/office/drawing/2014/main" id="{1BE75190-6D2A-6E4A-9D09-464B35FDC320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12572807" y="11153777"/>
            <a:ext cx="1458563" cy="73283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0" anchor="ctr" anchorCtr="1"/>
          <a:lstStyle>
            <a:lvl1pPr>
              <a:defRPr sz="4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0676647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одержание_разделитель_печа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2001" y="1639791"/>
            <a:ext cx="3298475" cy="1463774"/>
          </a:xfrm>
        </p:spPr>
        <p:txBody>
          <a:bodyPr lIns="0" tIns="0" rIns="0" bIns="18000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600" b="0" i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914308" indent="0" algn="ctr">
              <a:buNone/>
              <a:defRPr sz="4000"/>
            </a:lvl2pPr>
            <a:lvl3pPr marL="1828619" indent="0" algn="ctr">
              <a:buNone/>
              <a:defRPr sz="3600"/>
            </a:lvl3pPr>
            <a:lvl4pPr marL="2742927" indent="0" algn="ctr">
              <a:buNone/>
              <a:defRPr sz="3200"/>
            </a:lvl4pPr>
            <a:lvl5pPr marL="3657237" indent="0" algn="ctr">
              <a:buNone/>
              <a:defRPr sz="3200"/>
            </a:lvl5pPr>
            <a:lvl6pPr marL="4571545" indent="0" algn="ctr">
              <a:buNone/>
              <a:defRPr sz="3200"/>
            </a:lvl6pPr>
            <a:lvl7pPr marL="5485854" indent="0" algn="ctr">
              <a:buNone/>
              <a:defRPr sz="3200"/>
            </a:lvl7pPr>
            <a:lvl8pPr marL="6400164" indent="0" algn="ctr">
              <a:buNone/>
              <a:defRPr sz="3200"/>
            </a:lvl8pPr>
            <a:lvl9pPr marL="7314472" indent="0" algn="ctr">
              <a:buNone/>
              <a:defRPr sz="3200"/>
            </a:lvl9pPr>
          </a:lstStyle>
          <a:p>
            <a:r>
              <a:rPr lang="ru-RU"/>
              <a:t>00</a:t>
            </a:r>
            <a:endParaRPr lang="en-US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3042000" y="4202017"/>
            <a:ext cx="18308288" cy="2932210"/>
          </a:xfrm>
        </p:spPr>
        <p:txBody>
          <a:bodyPr lIns="0" tIns="0" rIns="0" bIns="162000" anchor="b" anchorCtr="0">
            <a:noAutofit/>
          </a:bodyPr>
          <a:lstStyle>
            <a:lvl1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200" b="1" baseline="0">
                <a:latin typeface="+mj-lt"/>
              </a:defRPr>
            </a:lvl1pPr>
          </a:lstStyle>
          <a:p>
            <a:pPr lvl="0"/>
            <a:r>
              <a:rPr lang="ru-RU"/>
              <a:t>Название раздела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301DCE-0A8B-3C45-B41F-A56E96E730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028911" y="2090255"/>
            <a:ext cx="295793" cy="553418"/>
          </a:xfrm>
          <a:prstGeom prst="rect">
            <a:avLst/>
          </a:prstGeom>
        </p:spPr>
      </p:pic>
      <p:sp>
        <p:nvSpPr>
          <p:cNvPr id="9" name="Текст 7">
            <a:extLst>
              <a:ext uri="{FF2B5EF4-FFF2-40B4-BE49-F238E27FC236}">
                <a16:creationId xmlns:a16="http://schemas.microsoft.com/office/drawing/2014/main" id="{DC112D3D-C933-5B4D-80A2-E20728BDFF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2000" y="7822547"/>
            <a:ext cx="18308288" cy="4426606"/>
          </a:xfrm>
        </p:spPr>
        <p:txBody>
          <a:bodyPr tIns="0" numCol="2" spcCol="360000">
            <a:noAutofit/>
          </a:bodyPr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ru-RU"/>
              <a:t>Содержание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8015930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_разделител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2001" y="1639791"/>
            <a:ext cx="3298475" cy="1463774"/>
          </a:xfrm>
        </p:spPr>
        <p:txBody>
          <a:bodyPr lIns="0" tIns="0" rIns="0" bIns="18000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600" b="0" i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914308" indent="0" algn="ctr">
              <a:buNone/>
              <a:defRPr sz="4000"/>
            </a:lvl2pPr>
            <a:lvl3pPr marL="1828619" indent="0" algn="ctr">
              <a:buNone/>
              <a:defRPr sz="3600"/>
            </a:lvl3pPr>
            <a:lvl4pPr marL="2742927" indent="0" algn="ctr">
              <a:buNone/>
              <a:defRPr sz="3200"/>
            </a:lvl4pPr>
            <a:lvl5pPr marL="3657237" indent="0" algn="ctr">
              <a:buNone/>
              <a:defRPr sz="3200"/>
            </a:lvl5pPr>
            <a:lvl6pPr marL="4571545" indent="0" algn="ctr">
              <a:buNone/>
              <a:defRPr sz="3200"/>
            </a:lvl6pPr>
            <a:lvl7pPr marL="5485854" indent="0" algn="ctr">
              <a:buNone/>
              <a:defRPr sz="3200"/>
            </a:lvl7pPr>
            <a:lvl8pPr marL="6400164" indent="0" algn="ctr">
              <a:buNone/>
              <a:defRPr sz="3200"/>
            </a:lvl8pPr>
            <a:lvl9pPr marL="7314472" indent="0" algn="ctr">
              <a:buNone/>
              <a:defRPr sz="3200"/>
            </a:lvl9pPr>
          </a:lstStyle>
          <a:p>
            <a:r>
              <a:rPr lang="ru-RU"/>
              <a:t>00</a:t>
            </a:r>
            <a:endParaRPr lang="en-US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3042000" y="4202017"/>
            <a:ext cx="18308288" cy="2932210"/>
          </a:xfrm>
        </p:spPr>
        <p:txBody>
          <a:bodyPr lIns="0" tIns="0" rIns="0" bIns="162000" anchor="b" anchorCtr="0">
            <a:noAutofit/>
          </a:bodyPr>
          <a:lstStyle>
            <a:lvl1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200" b="1" baseline="0">
                <a:latin typeface="+mj-lt"/>
              </a:defRPr>
            </a:lvl1pPr>
          </a:lstStyle>
          <a:p>
            <a:pPr lvl="0"/>
            <a:r>
              <a:rPr lang="ru-RU"/>
              <a:t>Название раздела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301DCE-0A8B-3C45-B41F-A56E96E730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028911" y="2090255"/>
            <a:ext cx="295793" cy="553418"/>
          </a:xfrm>
          <a:prstGeom prst="rect">
            <a:avLst/>
          </a:prstGeom>
        </p:spPr>
      </p:pic>
      <p:sp>
        <p:nvSpPr>
          <p:cNvPr id="9" name="Текст 7">
            <a:extLst>
              <a:ext uri="{FF2B5EF4-FFF2-40B4-BE49-F238E27FC236}">
                <a16:creationId xmlns:a16="http://schemas.microsoft.com/office/drawing/2014/main" id="{DC112D3D-C933-5B4D-80A2-E20728BDFF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2000" y="7822547"/>
            <a:ext cx="18308288" cy="4426606"/>
          </a:xfrm>
        </p:spPr>
        <p:txBody>
          <a:bodyPr tIns="0" numCol="2" spcCol="360000">
            <a:noAutofit/>
          </a:bodyPr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ru-RU"/>
              <a:t>Содержание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204525365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F1F4520F-52AD-1A48-9C8D-4DE8B66AEA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E2E1D8-A8FD-4F4D-9760-DE2B5FE20F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E98DA7-8DF9-9948-95F5-7937E922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625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еребивка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>
            <a:extLst>
              <a:ext uri="{FF2B5EF4-FFF2-40B4-BE49-F238E27FC236}">
                <a16:creationId xmlns:a16="http://schemas.microsoft.com/office/drawing/2014/main" id="{E56F61B5-BFB7-0350-7FCB-F118775204CB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3C50893F-4E79-42ED-91B7-567018375D9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4000" y="11169817"/>
            <a:ext cx="11710987" cy="1205494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lang="x-none" sz="4000" b="0" i="0" dirty="0">
                <a:solidFill>
                  <a:schemeClr val="bg1">
                    <a:alpha val="50000"/>
                  </a:schemeClr>
                </a:solidFill>
                <a:effectLst/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Содержание раздела</a:t>
            </a:r>
            <a:endParaRPr lang="x-none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289ACAE-8175-4E54-8AE9-DA9EC2ED10B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000" y="8336112"/>
            <a:ext cx="14231227" cy="1787473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Название раздела</a:t>
            </a:r>
            <a:r>
              <a:rPr lang="en-US"/>
              <a:t> </a:t>
            </a:r>
            <a:endParaRPr lang="ru-RU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5D3EAC-B04F-5311-3A5C-8D101B1B96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4000" y="1322727"/>
            <a:ext cx="21234436" cy="639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4744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л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3">
            <a:extLst>
              <a:ext uri="{FF2B5EF4-FFF2-40B4-BE49-F238E27FC236}">
                <a16:creationId xmlns:a16="http://schemas.microsoft.com/office/drawing/2014/main" id="{607F4B8C-DB90-6540-9795-57F9A5AAAF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B4834C-13A3-1E45-A0FE-EAE4CD820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FB4987C1-9D19-CF40-BD05-035DFB1E0C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id="{6F273CA4-8668-8D40-89E1-2DF41C779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7600" y="3429851"/>
            <a:ext cx="21224775" cy="88193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>
                <a:latin typeface="+mn-lt"/>
              </a:defRPr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 sz="3200"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 sz="3200"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0"/>
            <a:endParaRPr lang="ru-RU"/>
          </a:p>
          <a:p>
            <a:pPr lvl="1"/>
            <a:r>
              <a:rPr lang="ru-RU"/>
              <a:t>Ключевая мысль</a:t>
            </a:r>
          </a:p>
          <a:p>
            <a:pPr lvl="1"/>
            <a:endParaRPr lang="ru-RU"/>
          </a:p>
          <a:p>
            <a:pPr lvl="2"/>
            <a:r>
              <a:rPr lang="ru-RU"/>
              <a:t>Маркированный список</a:t>
            </a:r>
          </a:p>
          <a:p>
            <a:pPr lvl="2"/>
            <a:endParaRPr lang="ru-RU"/>
          </a:p>
          <a:p>
            <a:pPr lvl="3"/>
            <a:r>
              <a:rPr lang="ru-RU"/>
              <a:t>Нумерованный список</a:t>
            </a:r>
          </a:p>
          <a:p>
            <a:pPr lvl="3"/>
            <a:endParaRPr lang="ru-RU"/>
          </a:p>
          <a:p>
            <a:pPr lvl="4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577705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текст/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C8D795-4C1C-AF42-9709-B723353857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2" y="3431441"/>
            <a:ext cx="6584849" cy="8817710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0"/>
            <a:endParaRPr lang="ru-RU"/>
          </a:p>
          <a:p>
            <a:pPr lvl="1"/>
            <a:r>
              <a:rPr lang="ru-RU"/>
              <a:t>Ключевая мысль</a:t>
            </a:r>
          </a:p>
          <a:p>
            <a:pPr lvl="1"/>
            <a:endParaRPr lang="ru-RU"/>
          </a:p>
          <a:p>
            <a:pPr lvl="2"/>
            <a:r>
              <a:rPr lang="ru-RU"/>
              <a:t>Маркированный список</a:t>
            </a:r>
          </a:p>
          <a:p>
            <a:pPr lvl="2"/>
            <a:endParaRPr lang="ru-RU"/>
          </a:p>
          <a:p>
            <a:pPr lvl="3"/>
            <a:r>
              <a:rPr lang="ru-RU"/>
              <a:t>Нумерованный список</a:t>
            </a:r>
          </a:p>
          <a:p>
            <a:pPr lvl="3"/>
            <a:endParaRPr lang="ru-RU"/>
          </a:p>
          <a:p>
            <a:pPr lvl="4"/>
            <a:r>
              <a:rPr lang="ru-RU"/>
              <a:t>Образец текста</a:t>
            </a:r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E4C2E3AF-06DA-2C4F-BDE4-E2EAFC12BA5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913600" y="3429851"/>
            <a:ext cx="13898775" cy="88193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 или видео</a:t>
            </a:r>
          </a:p>
        </p:txBody>
      </p:sp>
    </p:spTree>
    <p:extLst>
      <p:ext uri="{BB962C8B-B14F-4D97-AF65-F5344CB8AC3E}">
        <p14:creationId xmlns:p14="http://schemas.microsoft.com/office/powerpoint/2010/main" val="19063129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а/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F451AF27-5FB1-0D40-AA05-42DF652483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125D4967-2BE7-CC40-970C-E59E736E98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00CE3A18-3BEE-1E48-8DB5-EFDF81BE48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2B4190AE-DE9D-7B45-8685-C75786D2E28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87601" y="3429851"/>
            <a:ext cx="10239276" cy="88193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091E2E21-1D6C-DD48-81BA-272FC2FB570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572805" y="3429851"/>
            <a:ext cx="10239570" cy="88193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</a:t>
            </a:r>
          </a:p>
        </p:txBody>
      </p:sp>
    </p:spTree>
    <p:extLst>
      <p:ext uri="{BB962C8B-B14F-4D97-AF65-F5344CB8AC3E}">
        <p14:creationId xmlns:p14="http://schemas.microsoft.com/office/powerpoint/2010/main" val="8625976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2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10EBDA6F-21A1-7E49-AD6B-DA4F4E7C0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1ED9AF63-0A12-2D4E-9664-3EE781D6F5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20BF5248-E041-F94F-85C6-134408C352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772462EC-AF59-4D4E-ABCE-0C5A2D5835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2" y="3431441"/>
            <a:ext cx="6584849" cy="8817710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0"/>
            <a:endParaRPr lang="ru-RU"/>
          </a:p>
          <a:p>
            <a:pPr lvl="1"/>
            <a:r>
              <a:rPr lang="ru-RU"/>
              <a:t>Ключевая мысль</a:t>
            </a:r>
          </a:p>
          <a:p>
            <a:pPr lvl="1"/>
            <a:endParaRPr lang="ru-RU"/>
          </a:p>
          <a:p>
            <a:pPr lvl="2"/>
            <a:r>
              <a:rPr lang="ru-RU"/>
              <a:t>Маркированный список</a:t>
            </a:r>
          </a:p>
          <a:p>
            <a:pPr lvl="2"/>
            <a:endParaRPr lang="ru-RU"/>
          </a:p>
          <a:p>
            <a:pPr lvl="3"/>
            <a:r>
              <a:rPr lang="ru-RU"/>
              <a:t>Нумерованный список</a:t>
            </a:r>
          </a:p>
          <a:p>
            <a:pPr lvl="3"/>
            <a:endParaRPr lang="ru-RU"/>
          </a:p>
          <a:p>
            <a:pPr lvl="4"/>
            <a:r>
              <a:rPr lang="ru-RU"/>
              <a:t>Образец текста</a:t>
            </a:r>
          </a:p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9682A56D-E86B-DE49-A3AA-B88DB8F5C23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913600" y="3429851"/>
            <a:ext cx="13898775" cy="40663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1F96D506-1E9B-A94F-BF59-F9E5F9FB6194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8913600" y="8208001"/>
            <a:ext cx="13898775" cy="4041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36" marR="0" indent="0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None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  <a:p>
            <a:pPr marL="719964" marR="0" lvl="1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206554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3B556212-67BA-FE4E-A4C5-BEB4228D7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1C2DF9-0B26-E448-AD09-5E231671B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3">
            <a:extLst>
              <a:ext uri="{FF2B5EF4-FFF2-40B4-BE49-F238E27FC236}">
                <a16:creationId xmlns:a16="http://schemas.microsoft.com/office/drawing/2014/main" id="{0AC953BC-6440-414F-B224-7989C84955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764DA894-71EE-8F44-BC82-1B4FD8DA665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87601" y="3429850"/>
            <a:ext cx="10239276" cy="62491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  <a:p>
            <a:pPr marL="0" marR="0" lvl="4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4DB96E68-4ABE-704B-AFBC-B303CF814AF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572805" y="3429850"/>
            <a:ext cx="10239570" cy="62491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  <a:p>
            <a:pPr marL="0" marR="0" lvl="4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7B24B671-40E4-6946-947D-AA93D59EAC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2" y="10033200"/>
            <a:ext cx="17565587" cy="2215952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490079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9E306CA0-176F-4945-A654-2DBE4D1D5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12339929-65BC-754B-AF8C-4F30167D7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3">
            <a:extLst>
              <a:ext uri="{FF2B5EF4-FFF2-40B4-BE49-F238E27FC236}">
                <a16:creationId xmlns:a16="http://schemas.microsoft.com/office/drawing/2014/main" id="{BA1667F9-A8AD-E64B-A003-654CEF801B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76CE419A-D9BE-DA49-96A7-91BE433CB6E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87602" y="3429850"/>
            <a:ext cx="6584849" cy="62491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90909538-8E3A-AA48-B5DC-463AB585C5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2" y="10033200"/>
            <a:ext cx="17565587" cy="2215952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Текст 2">
            <a:extLst>
              <a:ext uri="{FF2B5EF4-FFF2-40B4-BE49-F238E27FC236}">
                <a16:creationId xmlns:a16="http://schemas.microsoft.com/office/drawing/2014/main" id="{DD0D547E-0567-2E43-BDB4-18B73972463B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8906759" y="3429850"/>
            <a:ext cx="6577718" cy="62491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7F3B418F-486F-E146-96CE-6A5782E1AE4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16231515" y="3429850"/>
            <a:ext cx="6580860" cy="62491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</a:t>
            </a:r>
          </a:p>
        </p:txBody>
      </p:sp>
    </p:spTree>
    <p:extLst>
      <p:ext uri="{BB962C8B-B14F-4D97-AF65-F5344CB8AC3E}">
        <p14:creationId xmlns:p14="http://schemas.microsoft.com/office/powerpoint/2010/main" val="28994538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4DCBCA59-A27E-6F49-9EC9-3C2864EBE0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B9D87B5-8C87-984D-8958-FBC95639D1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3FC09214-3A10-8149-B5D5-03C5DB0DED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785647C1-EE1C-7F44-8C28-ACEB3FC0807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87601" y="5641201"/>
            <a:ext cx="10239276" cy="6607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9E789020-B7CC-3649-8BFF-F3DCDA17E88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572805" y="5641201"/>
            <a:ext cx="10239570" cy="6607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F820E3BF-EFD7-3F46-A713-6D08761423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2" y="3441600"/>
            <a:ext cx="10239274" cy="1857476"/>
          </a:xfrm>
        </p:spPr>
        <p:txBody>
          <a:bodyPr tIns="1728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4800"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94B867F9-5BE9-B348-BC8F-0600AA8125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72805" y="3441600"/>
            <a:ext cx="10239274" cy="1857476"/>
          </a:xfrm>
        </p:spPr>
        <p:txBody>
          <a:bodyPr tIns="1728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4800"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6057363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B46248E-F3FC-6345-9529-CFA085A39B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E78A705-AB97-1841-9C7A-780231BD36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240A0DF0-5686-A049-8194-F9C6A0B548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DCA47866-DF59-C248-8DD9-3EA96B5D2F1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87599" y="3455988"/>
            <a:ext cx="21224777" cy="7326312"/>
          </a:xfrm>
          <a:prstGeom prst="rect">
            <a:avLst/>
          </a:prstGeom>
        </p:spPr>
        <p:txBody>
          <a:bodyPr vert="horz" lIns="0" tIns="0" rIns="0" bIns="251999" rtlCol="0" anchor="ctr" anchorCtr="1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таблицы, диаграммы, схемы, фотографии, иллюстрации или видео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887191F8-B8A1-8346-B126-2126461718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2" y="11121683"/>
            <a:ext cx="17565587" cy="1127470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67646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иктограмма и текст/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7BBC7DF-D873-E246-A3AC-A27D9B1555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6478937-D477-5C45-B143-3DE517137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92DE7455-C677-0147-BD3F-8159DEFAF5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FD759DB2-5A2A-B441-923F-157EFDC160E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906400" y="3440008"/>
            <a:ext cx="13905975" cy="7342292"/>
          </a:xfrm>
          <a:prstGeom prst="rect">
            <a:avLst/>
          </a:prstGeom>
        </p:spPr>
        <p:txBody>
          <a:bodyPr vert="horz" lIns="0" tIns="72000" rIns="0" bIns="0" rtlCol="0" anchor="ctr" anchorCtr="0">
            <a:noAutofit/>
          </a:bodyPr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4800"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4800"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Окно для вставки текста, таблицы, диаграммы, схемы, фотографии, иллюстрации или видео</a:t>
            </a:r>
          </a:p>
          <a:p>
            <a:pPr marL="0" marR="0" lvl="4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F849F259-E97D-C24B-8BF0-C7DFA2E03D2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035301" y="5903400"/>
            <a:ext cx="2938463" cy="2461556"/>
          </a:xfrm>
          <a:prstGeom prst="rect">
            <a:avLst/>
          </a:prstGeom>
        </p:spPr>
        <p:txBody>
          <a:bodyPr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</p:spTree>
    <p:extLst>
      <p:ext uri="{BB962C8B-B14F-4D97-AF65-F5344CB8AC3E}">
        <p14:creationId xmlns:p14="http://schemas.microsoft.com/office/powerpoint/2010/main" val="263489002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пиктограммы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D2F2E9B-267A-D74E-BDE4-F0545E327C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F10A1FE-E1CA-254D-BA86-1C6AB57259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Заголовок 3">
            <a:extLst>
              <a:ext uri="{FF2B5EF4-FFF2-40B4-BE49-F238E27FC236}">
                <a16:creationId xmlns:a16="http://schemas.microsoft.com/office/drawing/2014/main" id="{34013F25-78B4-4141-97A7-04B0123FC2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1A719755-02DF-A443-B9A4-22DBA092A6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2" y="7455429"/>
            <a:ext cx="6584849" cy="4060298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A25FAA23-D708-2F47-89EE-1506A238C16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906402" y="7455429"/>
            <a:ext cx="6584849" cy="4060298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D95AA5DD-8F39-D943-A674-08CB46760E9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6230503" y="7455429"/>
            <a:ext cx="6584849" cy="4060298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  <p:sp>
        <p:nvSpPr>
          <p:cNvPr id="14" name="Рисунок 2">
            <a:extLst>
              <a:ext uri="{FF2B5EF4-FFF2-40B4-BE49-F238E27FC236}">
                <a16:creationId xmlns:a16="http://schemas.microsoft.com/office/drawing/2014/main" id="{EE43F7BE-93A2-0043-BFDC-BB3FA2ACAB8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79563" y="4234717"/>
            <a:ext cx="2925478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B25CCFA3-8B97-5A40-AA50-87E8A13E339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905224" y="4234717"/>
            <a:ext cx="2925478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81A3FFD3-33D2-6043-8F3D-69D7A54B974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16229781" y="4234717"/>
            <a:ext cx="2925478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</p:spTree>
    <p:extLst>
      <p:ext uri="{BB962C8B-B14F-4D97-AF65-F5344CB8AC3E}">
        <p14:creationId xmlns:p14="http://schemas.microsoft.com/office/powerpoint/2010/main" val="1580584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бо мн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607F11C6-2BC2-CBF8-20C3-F3236F398FA7}"/>
              </a:ext>
            </a:extLst>
          </p:cNvPr>
          <p:cNvSpPr/>
          <p:nvPr userDrawn="1"/>
        </p:nvSpPr>
        <p:spPr>
          <a:xfrm rot="10800000">
            <a:off x="0" y="0"/>
            <a:ext cx="12191207" cy="13716000"/>
          </a:xfrm>
          <a:prstGeom prst="rect">
            <a:avLst/>
          </a:prstGeom>
          <a:gradFill>
            <a:gsLst>
              <a:gs pos="97000">
                <a:srgbClr val="FEFFA3"/>
              </a:gs>
              <a:gs pos="86000">
                <a:schemeClr val="bg1"/>
              </a:gs>
              <a:gs pos="100000">
                <a:srgbClr val="FDFF47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Freeform 28">
            <a:extLst>
              <a:ext uri="{FF2B5EF4-FFF2-40B4-BE49-F238E27FC236}">
                <a16:creationId xmlns:a16="http://schemas.microsoft.com/office/drawing/2014/main" id="{69D2E8EE-388D-490A-86A9-867907F8DB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191205" y="0"/>
            <a:ext cx="12191207" cy="13715999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>
              <a:defRPr lang="x-none" sz="7200" b="0" i="0" dirty="0">
                <a:latin typeface="Arial" panose="020B0604020202020204" pitchFamily="34" charset="0"/>
              </a:defRPr>
            </a:lvl1pPr>
          </a:lstStyle>
          <a:p>
            <a:pPr lvl="0" algn="ctr"/>
            <a:endParaRPr lang="x-none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1" y="1334340"/>
            <a:ext cx="9147074" cy="398878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lnSpc>
                <a:spcPct val="90000"/>
              </a:lnSpc>
              <a:defRPr sz="9600" b="1"/>
            </a:lvl1pPr>
          </a:lstStyle>
          <a:p>
            <a:r>
              <a:rPr lang="ru-RU"/>
              <a:t>Всеволод</a:t>
            </a:r>
            <a:br>
              <a:rPr lang="ru-RU"/>
            </a:br>
            <a:r>
              <a:rPr lang="ru-RU" err="1"/>
              <a:t>Грабельников</a:t>
            </a:r>
            <a:br>
              <a:rPr lang="ru-RU"/>
            </a:br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48C12DC-021C-4D3C-9E26-825166E5EA3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92815" y="10612674"/>
            <a:ext cx="8038548" cy="1200328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/>
            </a:lvl1pPr>
          </a:lstStyle>
          <a:p>
            <a:pPr lvl="0"/>
            <a:r>
              <a:rPr lang="ru-RU"/>
              <a:t>Руководитель направления платформы данных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1990B6F-8AB4-92D1-A0DF-53C27CB7BB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9147075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7277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пиктограммы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BF8AC81-C369-C940-A083-BF9DDAA5A8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9DFE2CB-D51A-1145-BBC9-E6F46C48FE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Заголовок 3">
            <a:extLst>
              <a:ext uri="{FF2B5EF4-FFF2-40B4-BE49-F238E27FC236}">
                <a16:creationId xmlns:a16="http://schemas.microsoft.com/office/drawing/2014/main" id="{73FABF5D-A3D2-774B-90FE-1A4AC11A0E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1BA67519-7FF6-6A4D-AA35-DD4676EF51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3" y="7455429"/>
            <a:ext cx="4752873" cy="4060298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  <p:sp>
        <p:nvSpPr>
          <p:cNvPr id="29" name="Рисунок 2">
            <a:extLst>
              <a:ext uri="{FF2B5EF4-FFF2-40B4-BE49-F238E27FC236}">
                <a16:creationId xmlns:a16="http://schemas.microsoft.com/office/drawing/2014/main" id="{07DEE891-3469-564C-B6BE-5FDA03A0E6D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79563" y="4234717"/>
            <a:ext cx="2925478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  <p:sp>
        <p:nvSpPr>
          <p:cNvPr id="30" name="Текст 3">
            <a:extLst>
              <a:ext uri="{FF2B5EF4-FFF2-40B4-BE49-F238E27FC236}">
                <a16:creationId xmlns:a16="http://schemas.microsoft.com/office/drawing/2014/main" id="{ACA28A7C-23D1-B048-AD02-4F2935C5527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79645" y="7455429"/>
            <a:ext cx="4747231" cy="4060298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  <p:sp>
        <p:nvSpPr>
          <p:cNvPr id="31" name="Рисунок 2">
            <a:extLst>
              <a:ext uri="{FF2B5EF4-FFF2-40B4-BE49-F238E27FC236}">
                <a16:creationId xmlns:a16="http://schemas.microsoft.com/office/drawing/2014/main" id="{0A210F1D-744E-964A-ACF1-3D683FC6F0F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077537" y="4234717"/>
            <a:ext cx="2925478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  <p:sp>
        <p:nvSpPr>
          <p:cNvPr id="32" name="Текст 3">
            <a:extLst>
              <a:ext uri="{FF2B5EF4-FFF2-40B4-BE49-F238E27FC236}">
                <a16:creationId xmlns:a16="http://schemas.microsoft.com/office/drawing/2014/main" id="{EA6FB9E2-4FC7-DB4A-BBC2-2B19A7FDB3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572808" y="7455429"/>
            <a:ext cx="4745231" cy="4060298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  <p:sp>
        <p:nvSpPr>
          <p:cNvPr id="33" name="Рисунок 2">
            <a:extLst>
              <a:ext uri="{FF2B5EF4-FFF2-40B4-BE49-F238E27FC236}">
                <a16:creationId xmlns:a16="http://schemas.microsoft.com/office/drawing/2014/main" id="{88F39D33-7ADF-ED46-BCC5-341882E6AF4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2572649" y="4234717"/>
            <a:ext cx="2925478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  <p:sp>
        <p:nvSpPr>
          <p:cNvPr id="34" name="Текст 3">
            <a:extLst>
              <a:ext uri="{FF2B5EF4-FFF2-40B4-BE49-F238E27FC236}">
                <a16:creationId xmlns:a16="http://schemas.microsoft.com/office/drawing/2014/main" id="{21FFDC78-F317-FC4E-B13A-8E21382D5F4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8057799" y="7455429"/>
            <a:ext cx="4754577" cy="4060298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  <p:sp>
        <p:nvSpPr>
          <p:cNvPr id="35" name="Рисунок 2">
            <a:extLst>
              <a:ext uri="{FF2B5EF4-FFF2-40B4-BE49-F238E27FC236}">
                <a16:creationId xmlns:a16="http://schemas.microsoft.com/office/drawing/2014/main" id="{8F1AE6B9-5E2B-C046-9C13-7810851DDB2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8057642" y="4234717"/>
            <a:ext cx="2925478" cy="2450678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</p:spTree>
    <p:extLst>
      <p:ext uri="{BB962C8B-B14F-4D97-AF65-F5344CB8AC3E}">
        <p14:creationId xmlns:p14="http://schemas.microsoft.com/office/powerpoint/2010/main" val="279553863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пиктограмм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05880279-9E00-5746-BEDF-976B372961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223FA0BE-FCB1-DD41-9AFE-6B2C787FB1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0" name="Заголовок 3">
            <a:extLst>
              <a:ext uri="{FF2B5EF4-FFF2-40B4-BE49-F238E27FC236}">
                <a16:creationId xmlns:a16="http://schemas.microsoft.com/office/drawing/2014/main" id="{F0125504-5AC3-DA40-B8E8-E1DAF443D7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28" name="Рисунок 2">
            <a:extLst>
              <a:ext uri="{FF2B5EF4-FFF2-40B4-BE49-F238E27FC236}">
                <a16:creationId xmlns:a16="http://schemas.microsoft.com/office/drawing/2014/main" id="{C5FF8DA1-67B6-6442-A9F0-752AD164517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97016" y="4570667"/>
            <a:ext cx="2547946" cy="2134422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  <p:sp>
        <p:nvSpPr>
          <p:cNvPr id="31" name="Текст 3">
            <a:extLst>
              <a:ext uri="{FF2B5EF4-FFF2-40B4-BE49-F238E27FC236}">
                <a16:creationId xmlns:a16="http://schemas.microsoft.com/office/drawing/2014/main" id="{B711B0C0-FDBC-FC48-87F0-86BD38D7C9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4" y="7455429"/>
            <a:ext cx="3649560" cy="4060298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  <p:sp>
        <p:nvSpPr>
          <p:cNvPr id="33" name="Рисунок 2">
            <a:extLst>
              <a:ext uri="{FF2B5EF4-FFF2-40B4-BE49-F238E27FC236}">
                <a16:creationId xmlns:a16="http://schemas.microsoft.com/office/drawing/2014/main" id="{CEA5D801-8EAB-2940-8172-8C230088CE8D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5987286" y="4570667"/>
            <a:ext cx="2547946" cy="2134422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  <p:sp>
        <p:nvSpPr>
          <p:cNvPr id="35" name="Рисунок 2">
            <a:extLst>
              <a:ext uri="{FF2B5EF4-FFF2-40B4-BE49-F238E27FC236}">
                <a16:creationId xmlns:a16="http://schemas.microsoft.com/office/drawing/2014/main" id="{295BD79E-FE02-FB47-89A7-EB7F457532CF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10371695" y="4570667"/>
            <a:ext cx="2547946" cy="2134422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  <p:sp>
        <p:nvSpPr>
          <p:cNvPr id="37" name="Рисунок 2">
            <a:extLst>
              <a:ext uri="{FF2B5EF4-FFF2-40B4-BE49-F238E27FC236}">
                <a16:creationId xmlns:a16="http://schemas.microsoft.com/office/drawing/2014/main" id="{3964D1A7-A05F-EC41-8983-D16EAA3DD07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14764087" y="4570667"/>
            <a:ext cx="2547946" cy="2134422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  <p:sp>
        <p:nvSpPr>
          <p:cNvPr id="39" name="Рисунок 2">
            <a:extLst>
              <a:ext uri="{FF2B5EF4-FFF2-40B4-BE49-F238E27FC236}">
                <a16:creationId xmlns:a16="http://schemas.microsoft.com/office/drawing/2014/main" id="{8085B9D2-B6D5-824B-B850-56C7D8D7E1C9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19158327" y="4570667"/>
            <a:ext cx="2547946" cy="2134422"/>
          </a:xfrm>
          <a:prstGeom prst="rect">
            <a:avLst/>
          </a:prstGeom>
        </p:spPr>
        <p:txBody>
          <a:bodyPr anchor="ctr" anchorCtr="1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ru-RU"/>
              <a:t>Окно для вставки пиктограммы </a:t>
            </a:r>
            <a:r>
              <a:rPr lang="en-US"/>
              <a:t>PNG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0EDA15CB-9243-E347-BA03-78B7EC321579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5984812" y="7455429"/>
            <a:ext cx="3649560" cy="4060298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  <p:sp>
        <p:nvSpPr>
          <p:cNvPr id="41" name="Текст 3">
            <a:extLst>
              <a:ext uri="{FF2B5EF4-FFF2-40B4-BE49-F238E27FC236}">
                <a16:creationId xmlns:a16="http://schemas.microsoft.com/office/drawing/2014/main" id="{3F43B244-32A0-CA42-BF7C-1B7642AEC78B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10380368" y="7455429"/>
            <a:ext cx="3649560" cy="4060298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id="{A19F0E9B-AF51-5A4B-931E-7C089D8E9042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14773200" y="7455429"/>
            <a:ext cx="3649560" cy="4060298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  <p:sp>
        <p:nvSpPr>
          <p:cNvPr id="43" name="Текст 3">
            <a:extLst>
              <a:ext uri="{FF2B5EF4-FFF2-40B4-BE49-F238E27FC236}">
                <a16:creationId xmlns:a16="http://schemas.microsoft.com/office/drawing/2014/main" id="{FE03F3F4-9505-9447-B902-4F8D7509E515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9171517" y="7455429"/>
            <a:ext cx="3649560" cy="4060298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CC00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andex Sans Text Light" panose="02000000000000000000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4447665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большое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1" y="12624683"/>
            <a:ext cx="10239276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1" y="547143"/>
            <a:ext cx="10239276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6C91E51-60DC-9F4C-BC54-EE9BDB13F6D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2572050" y="0"/>
            <a:ext cx="11810363" cy="13716000"/>
          </a:xfrm>
        </p:spPr>
        <p:txBody>
          <a:bodyPr bIns="54000"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/>
              <a:t>Окно для вставки фотографии, иллюстрации</a:t>
            </a:r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021A6DA9-00F7-2E4D-A607-2B4774BAD0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0" y="3431441"/>
            <a:ext cx="10239274" cy="8817710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 sz="3200"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 sz="3200"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0"/>
            <a:endParaRPr lang="ru-RU"/>
          </a:p>
          <a:p>
            <a:pPr lvl="1"/>
            <a:r>
              <a:rPr lang="ru-RU"/>
              <a:t>Ключевая мысль</a:t>
            </a:r>
          </a:p>
          <a:p>
            <a:pPr lvl="1"/>
            <a:endParaRPr lang="ru-RU"/>
          </a:p>
          <a:p>
            <a:pPr lvl="2"/>
            <a:r>
              <a:rPr lang="ru-RU"/>
              <a:t>Маркированный список</a:t>
            </a:r>
          </a:p>
          <a:p>
            <a:pPr lvl="2"/>
            <a:endParaRPr lang="ru-RU"/>
          </a:p>
          <a:p>
            <a:pPr lvl="3"/>
            <a:r>
              <a:rPr lang="ru-RU"/>
              <a:t>Нумерованный список</a:t>
            </a:r>
          </a:p>
          <a:p>
            <a:pPr lvl="3"/>
            <a:endParaRPr lang="ru-RU"/>
          </a:p>
          <a:p>
            <a:pPr lvl="4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8022513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е изображен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905865" y="12624683"/>
            <a:ext cx="11707824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05864" y="547143"/>
            <a:ext cx="13906511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6C91E51-60DC-9F4C-BC54-EE9BDB13F6D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8172450" cy="13716000"/>
          </a:xfrm>
        </p:spPr>
        <p:txBody>
          <a:bodyPr tIns="0" bIns="0"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/>
              <a:t>Окно для вставки фотографии, иллюстрации</a:t>
            </a:r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3759D08E-DECD-BB4C-87C7-900B554BF8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906400" y="3431441"/>
            <a:ext cx="13905975" cy="8817710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 sz="3200"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 sz="3200"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0"/>
            <a:endParaRPr lang="ru-RU"/>
          </a:p>
          <a:p>
            <a:pPr lvl="1"/>
            <a:r>
              <a:rPr lang="ru-RU"/>
              <a:t>Ключевая мысль</a:t>
            </a:r>
          </a:p>
          <a:p>
            <a:pPr lvl="1"/>
            <a:endParaRPr lang="ru-RU"/>
          </a:p>
          <a:p>
            <a:pPr lvl="2"/>
            <a:r>
              <a:rPr lang="ru-RU"/>
              <a:t>Маркированный список</a:t>
            </a:r>
          </a:p>
          <a:p>
            <a:pPr lvl="2"/>
            <a:endParaRPr lang="ru-RU"/>
          </a:p>
          <a:p>
            <a:pPr lvl="3"/>
            <a:r>
              <a:rPr lang="ru-RU"/>
              <a:t>Нумерованный список</a:t>
            </a:r>
          </a:p>
          <a:p>
            <a:pPr lvl="3"/>
            <a:endParaRPr lang="ru-RU"/>
          </a:p>
          <a:p>
            <a:pPr lvl="4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114754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51D18458-3918-4B43-83CC-BE9872AE62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6231235" y="3455989"/>
            <a:ext cx="6581140" cy="8793162"/>
          </a:xfrm>
          <a:noFill/>
        </p:spPr>
        <p:txBody>
          <a:bodyPr tIns="180000" bIns="0"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/>
              <a:t>Окно для вставки фотографии, иллюстрации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DBE36696-F982-B440-93D7-FD7AE18278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602" y="3431441"/>
            <a:ext cx="13896873" cy="8817710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 sz="3200"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 sz="3200"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 sz="3200"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 sz="3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0"/>
            <a:endParaRPr lang="ru-RU"/>
          </a:p>
          <a:p>
            <a:pPr lvl="1"/>
            <a:r>
              <a:rPr lang="ru-RU"/>
              <a:t>Ключевая мысль</a:t>
            </a:r>
          </a:p>
          <a:p>
            <a:pPr lvl="1"/>
            <a:endParaRPr lang="ru-RU"/>
          </a:p>
          <a:p>
            <a:pPr lvl="2"/>
            <a:r>
              <a:rPr lang="ru-RU"/>
              <a:t>Маркированный список</a:t>
            </a:r>
          </a:p>
          <a:p>
            <a:pPr lvl="2"/>
            <a:endParaRPr lang="ru-RU"/>
          </a:p>
          <a:p>
            <a:pPr lvl="3"/>
            <a:r>
              <a:rPr lang="ru-RU"/>
              <a:t>Нумерованный список</a:t>
            </a:r>
          </a:p>
          <a:p>
            <a:pPr lvl="3"/>
            <a:endParaRPr lang="ru-RU"/>
          </a:p>
          <a:p>
            <a:pPr lvl="4"/>
            <a:r>
              <a:rPr lang="ru-RU"/>
              <a:t>Образец текста</a:t>
            </a:r>
          </a:p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106142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51D18458-3918-4B43-83CC-BE9872AE62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87599" y="3463290"/>
            <a:ext cx="13896875" cy="8785860"/>
          </a:xfrm>
        </p:spPr>
        <p:txBody>
          <a:bodyPr tIns="180000" bIns="0"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/>
              <a:t>Окно для вставки фотографии,</a:t>
            </a:r>
            <a:br>
              <a:rPr lang="en-US"/>
            </a:br>
            <a:r>
              <a:rPr lang="ru-RU"/>
              <a:t>иллюстрации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1E07366D-205F-E342-9442-335AF82B07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228800" y="3431441"/>
            <a:ext cx="6583575" cy="8817710"/>
          </a:xfrm>
        </p:spPr>
        <p:txBody>
          <a:bodyPr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lvl1pPr>
            <a:lvl2pPr marL="719964" marR="0" indent="-719928" algn="l" defTabSz="19078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tabLst/>
              <a:defRPr/>
            </a:lvl2pPr>
            <a:lvl3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YS Text Light" pitchFamily="2" charset="-52"/>
              <a:buChar char="›"/>
              <a:tabLst/>
              <a:defRPr/>
            </a:lvl3pPr>
            <a:lvl4pPr marL="719964" marR="0" indent="-715928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lvl4pPr>
            <a:lvl5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C3F1D"/>
              </a:buClr>
              <a:buSzTx/>
              <a:buFontTx/>
              <a:buNone/>
              <a:tabLst/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0"/>
            <a:endParaRPr lang="ru-RU"/>
          </a:p>
          <a:p>
            <a:pPr lvl="1"/>
            <a:r>
              <a:rPr lang="ru-RU"/>
              <a:t>Ключевая мысль</a:t>
            </a:r>
          </a:p>
          <a:p>
            <a:pPr lvl="1"/>
            <a:endParaRPr lang="ru-RU"/>
          </a:p>
          <a:p>
            <a:pPr lvl="2"/>
            <a:r>
              <a:rPr lang="ru-RU"/>
              <a:t>Маркированный список</a:t>
            </a:r>
          </a:p>
          <a:p>
            <a:pPr lvl="2"/>
            <a:endParaRPr lang="ru-RU"/>
          </a:p>
          <a:p>
            <a:pPr lvl="3"/>
            <a:r>
              <a:rPr lang="ru-RU"/>
              <a:t>Нумерованный список</a:t>
            </a:r>
          </a:p>
          <a:p>
            <a:pPr lvl="3"/>
            <a:endParaRPr lang="ru-RU"/>
          </a:p>
          <a:p>
            <a:pPr lvl="4"/>
            <a:r>
              <a:rPr lang="ru-RU"/>
              <a:t>Образец текста</a:t>
            </a:r>
          </a:p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16204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51D18458-3918-4B43-83CC-BE9872AE62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87599" y="3463290"/>
            <a:ext cx="21224777" cy="8785860"/>
          </a:xfrm>
        </p:spPr>
        <p:txBody>
          <a:bodyPr tIns="468000" bIns="0"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/>
              <a:t>Окно для вставки фотографии, иллюстрации</a:t>
            </a:r>
          </a:p>
        </p:txBody>
      </p:sp>
    </p:spTree>
    <p:extLst>
      <p:ext uri="{BB962C8B-B14F-4D97-AF65-F5344CB8AC3E}">
        <p14:creationId xmlns:p14="http://schemas.microsoft.com/office/powerpoint/2010/main" val="309405654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51D18458-3918-4B43-83CC-BE9872AE62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87599" y="3463290"/>
            <a:ext cx="10239276" cy="8785860"/>
          </a:xfrm>
        </p:spPr>
        <p:txBody>
          <a:bodyPr tIns="180000" bIns="0"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/>
              <a:t>Окно для вставки фотографии,</a:t>
            </a:r>
            <a:br>
              <a:rPr lang="ru-RU"/>
            </a:br>
            <a:r>
              <a:rPr lang="ru-RU"/>
              <a:t>иллюстрации</a:t>
            </a:r>
          </a:p>
        </p:txBody>
      </p:sp>
      <p:sp>
        <p:nvSpPr>
          <p:cNvPr id="6" name="Рисунок 2">
            <a:extLst>
              <a:ext uri="{FF2B5EF4-FFF2-40B4-BE49-F238E27FC236}">
                <a16:creationId xmlns:a16="http://schemas.microsoft.com/office/drawing/2014/main" id="{4D80212A-4362-B54E-94D4-393F5D1CB6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572806" y="3463290"/>
            <a:ext cx="10239276" cy="8785860"/>
          </a:xfrm>
        </p:spPr>
        <p:txBody>
          <a:bodyPr tIns="180000" bIns="0"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/>
              <a:t>Окно для вставки фотографии,</a:t>
            </a:r>
            <a:br>
              <a:rPr lang="ru-RU"/>
            </a:br>
            <a:r>
              <a:rPr lang="ru-RU"/>
              <a:t>иллюстрации</a:t>
            </a:r>
          </a:p>
        </p:txBody>
      </p:sp>
    </p:spTree>
    <p:extLst>
      <p:ext uri="{BB962C8B-B14F-4D97-AF65-F5344CB8AC3E}">
        <p14:creationId xmlns:p14="http://schemas.microsoft.com/office/powerpoint/2010/main" val="38808807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2FEAE7-7057-4449-B93D-8877B3B3B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2129F-1D47-254A-89F8-DC26161B8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FFF6938D-3112-4D42-A9E5-13EC2B15E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51D18458-3918-4B43-83CC-BE9872AE62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87599" y="3463290"/>
            <a:ext cx="6584851" cy="8785860"/>
          </a:xfrm>
        </p:spPr>
        <p:txBody>
          <a:bodyPr tIns="180000" bIns="0"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/>
              <a:t>Окно для вставки фотографии,</a:t>
            </a:r>
            <a:br>
              <a:rPr lang="ru-RU"/>
            </a:br>
            <a:r>
              <a:rPr lang="ru-RU"/>
              <a:t>иллюстрации</a:t>
            </a:r>
          </a:p>
        </p:txBody>
      </p:sp>
      <p:sp>
        <p:nvSpPr>
          <p:cNvPr id="7" name="Рисунок 2">
            <a:extLst>
              <a:ext uri="{FF2B5EF4-FFF2-40B4-BE49-F238E27FC236}">
                <a16:creationId xmlns:a16="http://schemas.microsoft.com/office/drawing/2014/main" id="{08A2693F-48EF-E14E-9B89-421D6299B2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905504" y="3463290"/>
            <a:ext cx="6578972" cy="8785860"/>
          </a:xfrm>
        </p:spPr>
        <p:txBody>
          <a:bodyPr tIns="180000" bIns="0"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/>
              <a:t>Окно для вставки фотографии,</a:t>
            </a:r>
            <a:br>
              <a:rPr lang="ru-RU"/>
            </a:br>
            <a:r>
              <a:rPr lang="ru-RU"/>
              <a:t>иллюстрации</a:t>
            </a:r>
          </a:p>
        </p:txBody>
      </p:sp>
      <p:sp>
        <p:nvSpPr>
          <p:cNvPr id="9" name="Рисунок 2">
            <a:extLst>
              <a:ext uri="{FF2B5EF4-FFF2-40B4-BE49-F238E27FC236}">
                <a16:creationId xmlns:a16="http://schemas.microsoft.com/office/drawing/2014/main" id="{D43D93D4-A86E-1248-B402-BACDE7FB57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228459" y="3463290"/>
            <a:ext cx="6583917" cy="8785860"/>
          </a:xfrm>
        </p:spPr>
        <p:txBody>
          <a:bodyPr tIns="180000" bIns="0"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/>
              <a:t>Окно для вставки фотографии,</a:t>
            </a:r>
            <a:br>
              <a:rPr lang="ru-RU"/>
            </a:br>
            <a:r>
              <a:rPr lang="ru-RU"/>
              <a:t>иллюстрации</a:t>
            </a:r>
          </a:p>
        </p:txBody>
      </p:sp>
    </p:spTree>
    <p:extLst>
      <p:ext uri="{BB962C8B-B14F-4D97-AF65-F5344CB8AC3E}">
        <p14:creationId xmlns:p14="http://schemas.microsoft.com/office/powerpoint/2010/main" val="32919810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во весь 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2">
            <a:extLst>
              <a:ext uri="{FF2B5EF4-FFF2-40B4-BE49-F238E27FC236}">
                <a16:creationId xmlns:a16="http://schemas.microsoft.com/office/drawing/2014/main" id="{EA502E89-DEA8-6F45-8073-569B507DB42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24382413" cy="13716000"/>
          </a:xfrm>
          <a:prstGeom prst="rect">
            <a:avLst/>
          </a:prstGeom>
        </p:spPr>
        <p:txBody>
          <a:bodyPr tIns="251999" anchor="ctr" anchorCtr="1"/>
          <a:lstStyle>
            <a:lvl1pPr marL="0" marR="0" indent="0" algn="ct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ru-RU"/>
              <a:t>Окно для вставки фотографии, иллюстрации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8EC28-5BE0-7E49-9412-397DBC16A3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79FD6-9EE1-764D-9BF1-8C9BF659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664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пикеры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>
            <a:extLst>
              <a:ext uri="{FF2B5EF4-FFF2-40B4-BE49-F238E27FC236}">
                <a16:creationId xmlns:a16="http://schemas.microsoft.com/office/drawing/2014/main" id="{4FD8BE9D-C46C-B8FF-4362-E0711AA9BA9D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7000">
                <a:srgbClr val="FEFFA3"/>
              </a:gs>
              <a:gs pos="86000">
                <a:schemeClr val="bg1"/>
              </a:gs>
              <a:gs pos="100000">
                <a:srgbClr val="FDFF47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458" y="9011742"/>
            <a:ext cx="6584992" cy="82800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lnSpc>
                <a:spcPct val="100000"/>
              </a:lnSpc>
              <a:defRPr sz="5400" b="1"/>
            </a:lvl1pPr>
          </a:lstStyle>
          <a:p>
            <a:r>
              <a:rPr lang="ru-RU"/>
              <a:t>Имя Фамилия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6AE5E65-4BAD-433C-8F41-A4A52D0EADF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05048" y="9011743"/>
            <a:ext cx="6573881" cy="828000"/>
          </a:xfrm>
          <a:prstGeom prst="rect">
            <a:avLst/>
          </a:prstGeom>
        </p:spPr>
        <p:txBody>
          <a:bodyPr lIns="0" tIns="0" rIns="0" bIns="0" anchor="t"/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ru-RU" sz="5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Имя Фамилия</a:t>
            </a:r>
          </a:p>
        </p:txBody>
      </p:sp>
      <p:sp>
        <p:nvSpPr>
          <p:cNvPr id="16" name="Freeform 28">
            <a:extLst>
              <a:ext uri="{FF2B5EF4-FFF2-40B4-BE49-F238E27FC236}">
                <a16:creationId xmlns:a16="http://schemas.microsoft.com/office/drawing/2014/main" id="{69D2E8EE-388D-490A-86A9-867907F8DB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87458" y="1252711"/>
            <a:ext cx="6987600" cy="6969600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>
              <a:defRPr lang="x-none" sz="4000" b="0" i="0" dirty="0">
                <a:latin typeface="Arial" panose="020B0604020202020204" pitchFamily="34" charset="0"/>
              </a:defRPr>
            </a:lvl1pPr>
          </a:lstStyle>
          <a:p>
            <a:pPr lvl="0" algn="ctr"/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48C12DC-021C-4D3C-9E26-825166E5EA3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89484" y="10023723"/>
            <a:ext cx="6605745" cy="118800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3200"/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5" name="Freeform 28">
            <a:extLst>
              <a:ext uri="{FF2B5EF4-FFF2-40B4-BE49-F238E27FC236}">
                <a16:creationId xmlns:a16="http://schemas.microsoft.com/office/drawing/2014/main" id="{23429E16-7A5D-4642-8856-A0C3BF4B44C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896031" y="1259526"/>
            <a:ext cx="6987600" cy="6969600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>
              <a:defRPr lang="x-none" sz="4000" b="0" i="0" dirty="0">
                <a:latin typeface="Arial" panose="020B0604020202020204" pitchFamily="34" charset="0"/>
              </a:defRPr>
            </a:lvl1pPr>
          </a:lstStyle>
          <a:p>
            <a:pPr lvl="0" algn="ctr"/>
            <a:endParaRPr lang="x-none"/>
          </a:p>
        </p:txBody>
      </p:sp>
      <p:sp>
        <p:nvSpPr>
          <p:cNvPr id="17" name="Freeform 28">
            <a:extLst>
              <a:ext uri="{FF2B5EF4-FFF2-40B4-BE49-F238E27FC236}">
                <a16:creationId xmlns:a16="http://schemas.microsoft.com/office/drawing/2014/main" id="{0EBE3F57-DF07-4B44-9F98-BD2E9E5F7D7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6204603" y="1252711"/>
            <a:ext cx="6987600" cy="6969600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>
              <a:defRPr lang="x-none" sz="4000" b="0" i="0" dirty="0">
                <a:latin typeface="Arial" panose="020B0604020202020204" pitchFamily="34" charset="0"/>
              </a:defRPr>
            </a:lvl1pPr>
          </a:lstStyle>
          <a:p>
            <a:pPr lvl="0" algn="ctr"/>
            <a:endParaRPr lang="x-none"/>
          </a:p>
        </p:txBody>
      </p:sp>
      <p:sp>
        <p:nvSpPr>
          <p:cNvPr id="19" name="Текст 4">
            <a:extLst>
              <a:ext uri="{FF2B5EF4-FFF2-40B4-BE49-F238E27FC236}">
                <a16:creationId xmlns:a16="http://schemas.microsoft.com/office/drawing/2014/main" id="{18E6EFED-C547-4884-BA08-9955EAA3CC9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911309" y="10023723"/>
            <a:ext cx="6567620" cy="118800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3200"/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21" name="Текст 4">
            <a:extLst>
              <a:ext uri="{FF2B5EF4-FFF2-40B4-BE49-F238E27FC236}">
                <a16:creationId xmlns:a16="http://schemas.microsoft.com/office/drawing/2014/main" id="{FD0AB046-BF44-4494-B317-2F19120D17C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233133" y="10023723"/>
            <a:ext cx="6559795" cy="118800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3200"/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id="{2FABDB4F-03DC-403C-A139-7B449DD6452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21075" y="9011743"/>
            <a:ext cx="6573880" cy="828000"/>
          </a:xfrm>
          <a:prstGeom prst="rect">
            <a:avLst/>
          </a:prstGeom>
        </p:spPr>
        <p:txBody>
          <a:bodyPr lIns="0" tIns="0" rIns="0" bIns="0" anchor="t"/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ru-RU" sz="5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Имя Фамилия</a:t>
            </a:r>
          </a:p>
        </p:txBody>
      </p:sp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39426BE9-5298-DF1F-A98C-89CC1C039D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1DB3494E-B6D7-7410-2143-F7F6707D6E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87975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B61AA1D6-93BC-7E46-B43D-C6BE24CBC4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42000" y="10050463"/>
            <a:ext cx="12449174" cy="1828802"/>
          </a:xfrm>
        </p:spPr>
        <p:txBody>
          <a:bodyPr lIns="0" tIns="0" rIns="0" bIns="27000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aseline="0">
                <a:latin typeface="+mn-lt"/>
              </a:defRPr>
            </a:lvl1pPr>
            <a:lvl2pPr marL="914308" indent="0" algn="ctr">
              <a:buNone/>
              <a:defRPr sz="4000"/>
            </a:lvl2pPr>
            <a:lvl3pPr marL="1828619" indent="0" algn="ctr">
              <a:buNone/>
              <a:defRPr sz="3600"/>
            </a:lvl3pPr>
            <a:lvl4pPr marL="2742927" indent="0" algn="ctr">
              <a:buNone/>
              <a:defRPr sz="3200"/>
            </a:lvl4pPr>
            <a:lvl5pPr marL="3657237" indent="0" algn="ctr">
              <a:buNone/>
              <a:defRPr sz="3200"/>
            </a:lvl5pPr>
            <a:lvl6pPr marL="4571545" indent="0" algn="ctr">
              <a:buNone/>
              <a:defRPr sz="3200"/>
            </a:lvl6pPr>
            <a:lvl7pPr marL="5485854" indent="0" algn="ctr">
              <a:buNone/>
              <a:defRPr sz="3200"/>
            </a:lvl7pPr>
            <a:lvl8pPr marL="6400164" indent="0" algn="ctr">
              <a:buNone/>
              <a:defRPr sz="3200"/>
            </a:lvl8pPr>
            <a:lvl9pPr marL="7314472" indent="0" algn="ctr">
              <a:buNone/>
              <a:defRPr sz="3200"/>
            </a:lvl9pPr>
          </a:lstStyle>
          <a:p>
            <a:r>
              <a:rPr lang="ru-RU"/>
              <a:t>Автор</a:t>
            </a:r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052160" y="3111500"/>
            <a:ext cx="19406839" cy="6213476"/>
          </a:xfrm>
        </p:spPr>
        <p:txBody>
          <a:bodyPr tIns="180000" anchor="ctr">
            <a:noAutofit/>
          </a:bodyPr>
          <a:lstStyle>
            <a:lvl1pPr marL="0" indent="0">
              <a:buClr>
                <a:schemeClr val="bg2"/>
              </a:buClr>
              <a:buSzPct val="120000"/>
              <a:buFont typeface="Arial Unicode MS" panose="020B0604020202020204" pitchFamily="34" charset="-128"/>
              <a:buChar char="▎"/>
              <a:defRPr sz="9600" baseline="0"/>
            </a:lvl1pPr>
          </a:lstStyle>
          <a:p>
            <a:pPr lvl="0"/>
            <a:r>
              <a:rPr lang="ru-RU"/>
              <a:t>Цитата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5775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д (фон чёрный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AD3B634B-388F-A448-9977-928240B537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4750DB9-1050-F946-A127-D0A81371C6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Заголовок 3">
            <a:extLst>
              <a:ext uri="{FF2B5EF4-FFF2-40B4-BE49-F238E27FC236}">
                <a16:creationId xmlns:a16="http://schemas.microsoft.com/office/drawing/2014/main" id="{E93341BD-A05E-7146-B509-3E298CC0F2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Заголовок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578235F-978B-214B-8415-D194E2679F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91536" y="3104578"/>
            <a:ext cx="21220839" cy="9144572"/>
          </a:xfrm>
        </p:spPr>
        <p:txBody>
          <a:bodyPr tIns="180000"/>
          <a:lstStyle>
            <a:lvl1pPr>
              <a:lnSpc>
                <a:spcPct val="150000"/>
              </a:lnSpc>
              <a:spcBef>
                <a:spcPts val="600"/>
              </a:spcBef>
              <a:defRPr b="0" i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defRPr>
            </a:lvl1pPr>
          </a:lstStyle>
          <a:p>
            <a:r>
              <a:rPr lang="ru-RU"/>
              <a:t>Код</a:t>
            </a:r>
          </a:p>
        </p:txBody>
      </p:sp>
    </p:spTree>
    <p:extLst>
      <p:ext uri="{BB962C8B-B14F-4D97-AF65-F5344CB8AC3E}">
        <p14:creationId xmlns:p14="http://schemas.microsoft.com/office/powerpoint/2010/main" val="247548530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д (фон белы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56CB4852-24CC-9546-8775-D111FA686A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E609C07-4ABA-9149-94E6-B2C8983AFC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Заголовок 3">
            <a:extLst>
              <a:ext uri="{FF2B5EF4-FFF2-40B4-BE49-F238E27FC236}">
                <a16:creationId xmlns:a16="http://schemas.microsoft.com/office/drawing/2014/main" id="{45484853-AF1C-9C4F-87F8-C9C5A3EDBD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2" y="547143"/>
            <a:ext cx="21232812" cy="1454698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Заголовок</a:t>
            </a:r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id="{DC83B333-F3B4-444F-8A46-A3EA094A31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91536" y="3104578"/>
            <a:ext cx="21220839" cy="9144572"/>
          </a:xfrm>
        </p:spPr>
        <p:txBody>
          <a:bodyPr tIns="180000"/>
          <a:lstStyle>
            <a:lvl1pPr>
              <a:lnSpc>
                <a:spcPct val="150000"/>
              </a:lnSpc>
              <a:spcBef>
                <a:spcPts val="600"/>
              </a:spcBef>
              <a:defRPr b="0" i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defRPr>
            </a:lvl1pPr>
          </a:lstStyle>
          <a:p>
            <a:r>
              <a:rPr lang="ru-RU"/>
              <a:t>Код</a:t>
            </a:r>
          </a:p>
        </p:txBody>
      </p:sp>
    </p:spTree>
    <p:extLst>
      <p:ext uri="{BB962C8B-B14F-4D97-AF65-F5344CB8AC3E}">
        <p14:creationId xmlns:p14="http://schemas.microsoft.com/office/powerpoint/2010/main" val="287467703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_r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5">
            <a:extLst>
              <a:ext uri="{FF2B5EF4-FFF2-40B4-BE49-F238E27FC236}">
                <a16:creationId xmlns:a16="http://schemas.microsoft.com/office/drawing/2014/main" id="{C09B87DF-F74F-C84C-8E71-045F945C69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4667" y="7496177"/>
            <a:ext cx="8418162" cy="820514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+mj-lt"/>
              </a:defRPr>
            </a:lvl1pPr>
          </a:lstStyle>
          <a:p>
            <a:pPr lvl="0"/>
            <a:r>
              <a:rPr lang="ru-RU"/>
              <a:t>Имя и</a:t>
            </a:r>
            <a:r>
              <a:rPr lang="en-US"/>
              <a:t> </a:t>
            </a:r>
            <a:r>
              <a:rPr lang="ru-RU"/>
              <a:t>Фамилия</a:t>
            </a:r>
          </a:p>
        </p:txBody>
      </p:sp>
      <p:sp>
        <p:nvSpPr>
          <p:cNvPr id="12" name="Текст 13">
            <a:extLst>
              <a:ext uri="{FF2B5EF4-FFF2-40B4-BE49-F238E27FC236}">
                <a16:creationId xmlns:a16="http://schemas.microsoft.com/office/drawing/2014/main" id="{83029A49-DE31-E64A-A86E-7056DB181F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2001" y="8553439"/>
            <a:ext cx="8418162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6B16E7C6-92E3-6843-B9BE-BFA1FBEB69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35300" y="3477894"/>
            <a:ext cx="18314988" cy="3656332"/>
          </a:xfrm>
        </p:spPr>
        <p:txBody>
          <a:bodyPr tIns="0" bIns="162000" anchor="b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ru-RU"/>
              <a:t>Спасибо</a:t>
            </a:r>
          </a:p>
        </p:txBody>
      </p:sp>
      <p:sp>
        <p:nvSpPr>
          <p:cNvPr id="20" name="Текст 13">
            <a:extLst>
              <a:ext uri="{FF2B5EF4-FFF2-40B4-BE49-F238E27FC236}">
                <a16:creationId xmlns:a16="http://schemas.microsoft.com/office/drawing/2014/main" id="{6DE52A79-8184-B048-AE45-4960F2F1B5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75074" y="10044473"/>
            <a:ext cx="7685088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логин@</a:t>
            </a:r>
            <a:r>
              <a:rPr lang="en-US" err="1"/>
              <a:t>yandex-team.ru</a:t>
            </a:r>
            <a:endParaRPr lang="en-US"/>
          </a:p>
        </p:txBody>
      </p:sp>
      <p:sp>
        <p:nvSpPr>
          <p:cNvPr id="24" name="Текст 13">
            <a:extLst>
              <a:ext uri="{FF2B5EF4-FFF2-40B4-BE49-F238E27FC236}">
                <a16:creationId xmlns:a16="http://schemas.microsoft.com/office/drawing/2014/main" id="{189F932A-831C-6E4F-83E8-CFBA348AF3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75073" y="10788728"/>
            <a:ext cx="7685090" cy="720188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@</a:t>
            </a:r>
            <a:r>
              <a:rPr lang="en-US"/>
              <a:t>username</a:t>
            </a:r>
          </a:p>
        </p:txBody>
      </p:sp>
      <p:sp>
        <p:nvSpPr>
          <p:cNvPr id="25" name="Текст 5">
            <a:extLst>
              <a:ext uri="{FF2B5EF4-FFF2-40B4-BE49-F238E27FC236}">
                <a16:creationId xmlns:a16="http://schemas.microsoft.com/office/drawing/2014/main" id="{71328253-70E3-5C47-993B-51E50AED832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66752" y="7496177"/>
            <a:ext cx="8783536" cy="820514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+mj-lt"/>
              </a:defRPr>
            </a:lvl1pPr>
          </a:lstStyle>
          <a:p>
            <a:pPr lvl="0"/>
            <a:r>
              <a:rPr lang="ru-RU"/>
              <a:t>Имя и</a:t>
            </a:r>
            <a:r>
              <a:rPr lang="en-US"/>
              <a:t> </a:t>
            </a:r>
            <a:r>
              <a:rPr lang="ru-RU"/>
              <a:t>Фамилия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id="{6A552FD6-ABD1-D64D-9FF6-E553B0A556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566752" y="8553439"/>
            <a:ext cx="8783536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27" name="Текст 13">
            <a:extLst>
              <a:ext uri="{FF2B5EF4-FFF2-40B4-BE49-F238E27FC236}">
                <a16:creationId xmlns:a16="http://schemas.microsoft.com/office/drawing/2014/main" id="{7207650D-8903-7C4E-9AEE-D86AEB38CA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290549" y="10044473"/>
            <a:ext cx="8059651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логин@</a:t>
            </a:r>
            <a:r>
              <a:rPr lang="en-US" err="1"/>
              <a:t>yandex-team.ru</a:t>
            </a:r>
            <a:endParaRPr lang="en-US"/>
          </a:p>
        </p:txBody>
      </p:sp>
      <p:sp>
        <p:nvSpPr>
          <p:cNvPr id="30" name="Текст 13">
            <a:extLst>
              <a:ext uri="{FF2B5EF4-FFF2-40B4-BE49-F238E27FC236}">
                <a16:creationId xmlns:a16="http://schemas.microsoft.com/office/drawing/2014/main" id="{3BB70EA8-80F5-E34B-BB07-E65613EA8DD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290549" y="10788728"/>
            <a:ext cx="8059651" cy="720188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@</a:t>
            </a:r>
            <a:r>
              <a:rPr lang="en-US"/>
              <a:t>username</a:t>
            </a:r>
          </a:p>
        </p:txBody>
      </p:sp>
      <p:sp>
        <p:nvSpPr>
          <p:cNvPr id="31" name="Рисунок 10">
            <a:extLst>
              <a:ext uri="{FF2B5EF4-FFF2-40B4-BE49-F238E27FC236}">
                <a16:creationId xmlns:a16="http://schemas.microsoft.com/office/drawing/2014/main" id="{EDCF3707-D507-EE43-908E-05F8BD123C22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12566752" y="10830541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sp>
        <p:nvSpPr>
          <p:cNvPr id="33" name="Рисунок 10">
            <a:extLst>
              <a:ext uri="{FF2B5EF4-FFF2-40B4-BE49-F238E27FC236}">
                <a16:creationId xmlns:a16="http://schemas.microsoft.com/office/drawing/2014/main" id="{338C2023-7709-FA4E-82B3-344C61A157ED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566752" y="10092417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sp>
        <p:nvSpPr>
          <p:cNvPr id="34" name="Рисунок 10">
            <a:extLst>
              <a:ext uri="{FF2B5EF4-FFF2-40B4-BE49-F238E27FC236}">
                <a16:creationId xmlns:a16="http://schemas.microsoft.com/office/drawing/2014/main" id="{FEEA7C5F-02DF-494E-A3DD-371DBF79D422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042000" y="10830541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sp>
        <p:nvSpPr>
          <p:cNvPr id="35" name="Рисунок 10">
            <a:extLst>
              <a:ext uri="{FF2B5EF4-FFF2-40B4-BE49-F238E27FC236}">
                <a16:creationId xmlns:a16="http://schemas.microsoft.com/office/drawing/2014/main" id="{234FC2DF-131A-424E-98BF-B350AB6AFA20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042000" y="10092417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sp>
        <p:nvSpPr>
          <p:cNvPr id="23" name="Рисунок 9">
            <a:extLst>
              <a:ext uri="{FF2B5EF4-FFF2-40B4-BE49-F238E27FC236}">
                <a16:creationId xmlns:a16="http://schemas.microsoft.com/office/drawing/2014/main" id="{CE948354-65EA-4A45-A248-16350434ABB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84474" y="1753713"/>
            <a:ext cx="5865814" cy="1227234"/>
          </a:xfrm>
          <a:noFill/>
          <a:ln>
            <a:noFill/>
          </a:ln>
        </p:spPr>
        <p:txBody>
          <a:bodyPr tIns="594000">
            <a:noAutofit/>
          </a:bodyPr>
          <a:lstStyle>
            <a:lvl1pPr marL="0" indent="0" algn="ctr">
              <a:buFontTx/>
              <a:buNone/>
              <a:defRPr sz="3200" b="0" i="0" baseline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/>
              <a:t>Логотип</a:t>
            </a:r>
            <a:r>
              <a:rPr lang="en-US"/>
              <a:t> </a:t>
            </a:r>
            <a:r>
              <a:rPr lang="ru-RU"/>
              <a:t>партнёра</a:t>
            </a:r>
            <a:r>
              <a:rPr lang="en-US"/>
              <a:t> </a:t>
            </a:r>
            <a:r>
              <a:rPr lang="ru-RU"/>
              <a:t>или</a:t>
            </a:r>
            <a:r>
              <a:rPr lang="en-US"/>
              <a:t> NDA</a:t>
            </a:r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54D8887-1C02-5F4B-99A9-5E9D8CF7E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90137" y="2211388"/>
            <a:ext cx="2217600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55655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_ru_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5">
            <a:extLst>
              <a:ext uri="{FF2B5EF4-FFF2-40B4-BE49-F238E27FC236}">
                <a16:creationId xmlns:a16="http://schemas.microsoft.com/office/drawing/2014/main" id="{C09B87DF-F74F-C84C-8E71-045F945C69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4667" y="7496177"/>
            <a:ext cx="8418162" cy="820514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+mj-lt"/>
              </a:defRPr>
            </a:lvl1pPr>
          </a:lstStyle>
          <a:p>
            <a:pPr lvl="0"/>
            <a:r>
              <a:rPr lang="ru-RU"/>
              <a:t>Имя и</a:t>
            </a:r>
            <a:r>
              <a:rPr lang="en-US"/>
              <a:t> </a:t>
            </a:r>
            <a:r>
              <a:rPr lang="ru-RU"/>
              <a:t>Фамилия</a:t>
            </a:r>
          </a:p>
        </p:txBody>
      </p:sp>
      <p:sp>
        <p:nvSpPr>
          <p:cNvPr id="12" name="Текст 13">
            <a:extLst>
              <a:ext uri="{FF2B5EF4-FFF2-40B4-BE49-F238E27FC236}">
                <a16:creationId xmlns:a16="http://schemas.microsoft.com/office/drawing/2014/main" id="{83029A49-DE31-E64A-A86E-7056DB181F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2001" y="8553439"/>
            <a:ext cx="8418162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6B16E7C6-92E3-6843-B9BE-BFA1FBEB69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35300" y="3477894"/>
            <a:ext cx="18314988" cy="3656332"/>
          </a:xfrm>
        </p:spPr>
        <p:txBody>
          <a:bodyPr tIns="0" bIns="162000" anchor="b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ru-RU"/>
              <a:t>Спасибо</a:t>
            </a:r>
          </a:p>
        </p:txBody>
      </p:sp>
      <p:sp>
        <p:nvSpPr>
          <p:cNvPr id="25" name="Текст 5">
            <a:extLst>
              <a:ext uri="{FF2B5EF4-FFF2-40B4-BE49-F238E27FC236}">
                <a16:creationId xmlns:a16="http://schemas.microsoft.com/office/drawing/2014/main" id="{71328253-70E3-5C47-993B-51E50AED832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66752" y="7496177"/>
            <a:ext cx="8783536" cy="820514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+mj-lt"/>
              </a:defRPr>
            </a:lvl1pPr>
          </a:lstStyle>
          <a:p>
            <a:pPr lvl="0"/>
            <a:r>
              <a:rPr lang="ru-RU"/>
              <a:t>Имя и</a:t>
            </a:r>
            <a:r>
              <a:rPr lang="en-US"/>
              <a:t> </a:t>
            </a:r>
            <a:r>
              <a:rPr lang="ru-RU"/>
              <a:t>Фамилия</a:t>
            </a:r>
          </a:p>
        </p:txBody>
      </p:sp>
      <p:sp>
        <p:nvSpPr>
          <p:cNvPr id="26" name="Текст 13">
            <a:extLst>
              <a:ext uri="{FF2B5EF4-FFF2-40B4-BE49-F238E27FC236}">
                <a16:creationId xmlns:a16="http://schemas.microsoft.com/office/drawing/2014/main" id="{6A552FD6-ABD1-D64D-9FF6-E553B0A556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566752" y="8553439"/>
            <a:ext cx="8783536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+mn-lt"/>
              </a:defRPr>
            </a:lvl1pPr>
          </a:lstStyle>
          <a:p>
            <a:pPr lvl="0"/>
            <a:r>
              <a:rPr lang="ru-RU"/>
              <a:t>Должность</a:t>
            </a:r>
          </a:p>
        </p:txBody>
      </p:sp>
      <p:pic>
        <p:nvPicPr>
          <p:cNvPr id="21" name="Рисунок 3">
            <a:extLst>
              <a:ext uri="{FF2B5EF4-FFF2-40B4-BE49-F238E27FC236}">
                <a16:creationId xmlns:a16="http://schemas.microsoft.com/office/drawing/2014/main" id="{ACFB3425-CFEE-784D-B66F-A0F8DE3642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5846" y="1821450"/>
            <a:ext cx="1551919" cy="1034612"/>
          </a:xfrm>
          <a:prstGeom prst="rect">
            <a:avLst/>
          </a:prstGeom>
        </p:spPr>
      </p:pic>
      <p:sp>
        <p:nvSpPr>
          <p:cNvPr id="22" name="Текст 13">
            <a:extLst>
              <a:ext uri="{FF2B5EF4-FFF2-40B4-BE49-F238E27FC236}">
                <a16:creationId xmlns:a16="http://schemas.microsoft.com/office/drawing/2014/main" id="{9C698637-29EF-B948-955D-0BE54DF113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75074" y="10044473"/>
            <a:ext cx="7685088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логин@</a:t>
            </a:r>
            <a:r>
              <a:rPr lang="en-US" err="1"/>
              <a:t>yandex-team.ru</a:t>
            </a:r>
            <a:endParaRPr lang="en-US"/>
          </a:p>
        </p:txBody>
      </p:sp>
      <p:sp>
        <p:nvSpPr>
          <p:cNvPr id="23" name="Текст 13">
            <a:extLst>
              <a:ext uri="{FF2B5EF4-FFF2-40B4-BE49-F238E27FC236}">
                <a16:creationId xmlns:a16="http://schemas.microsoft.com/office/drawing/2014/main" id="{D716F4C8-7CD5-5B47-B6A8-8F3367FA49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75073" y="10788728"/>
            <a:ext cx="7685090" cy="720188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@</a:t>
            </a:r>
            <a:r>
              <a:rPr lang="en-US"/>
              <a:t>username</a:t>
            </a:r>
          </a:p>
        </p:txBody>
      </p:sp>
      <p:sp>
        <p:nvSpPr>
          <p:cNvPr id="28" name="Текст 13">
            <a:extLst>
              <a:ext uri="{FF2B5EF4-FFF2-40B4-BE49-F238E27FC236}">
                <a16:creationId xmlns:a16="http://schemas.microsoft.com/office/drawing/2014/main" id="{F2B55DDA-5FAA-AE42-B240-543D860ABD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290549" y="10044473"/>
            <a:ext cx="8059651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логин@</a:t>
            </a:r>
            <a:r>
              <a:rPr lang="en-US" err="1"/>
              <a:t>yandex-team.ru</a:t>
            </a:r>
            <a:endParaRPr lang="en-US"/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098FF400-D7DE-C143-B74A-ECD241AC013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290549" y="10788728"/>
            <a:ext cx="8059651" cy="720188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@</a:t>
            </a:r>
            <a:r>
              <a:rPr lang="en-US"/>
              <a:t>username</a:t>
            </a:r>
          </a:p>
        </p:txBody>
      </p:sp>
      <p:sp>
        <p:nvSpPr>
          <p:cNvPr id="32" name="Рисунок 10">
            <a:extLst>
              <a:ext uri="{FF2B5EF4-FFF2-40B4-BE49-F238E27FC236}">
                <a16:creationId xmlns:a16="http://schemas.microsoft.com/office/drawing/2014/main" id="{6C1C3B2E-4F1A-4B47-A852-88E6E14D77AC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12566752" y="10830541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sp>
        <p:nvSpPr>
          <p:cNvPr id="36" name="Рисунок 10">
            <a:extLst>
              <a:ext uri="{FF2B5EF4-FFF2-40B4-BE49-F238E27FC236}">
                <a16:creationId xmlns:a16="http://schemas.microsoft.com/office/drawing/2014/main" id="{14BA5754-E667-764E-86EF-92F7435B74D3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566752" y="10092417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sp>
        <p:nvSpPr>
          <p:cNvPr id="37" name="Рисунок 10">
            <a:extLst>
              <a:ext uri="{FF2B5EF4-FFF2-40B4-BE49-F238E27FC236}">
                <a16:creationId xmlns:a16="http://schemas.microsoft.com/office/drawing/2014/main" id="{DF1625D4-4883-9D49-82BF-D1E7B810DF66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042000" y="10830541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sp>
        <p:nvSpPr>
          <p:cNvPr id="38" name="Рисунок 10">
            <a:extLst>
              <a:ext uri="{FF2B5EF4-FFF2-40B4-BE49-F238E27FC236}">
                <a16:creationId xmlns:a16="http://schemas.microsoft.com/office/drawing/2014/main" id="{EE88809E-56D9-7A47-A0F2-4E326EEF87EE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042000" y="10092417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89C2D9A-38DC-A847-97C1-3127CCD902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90137" y="2211388"/>
            <a:ext cx="2217600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327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_e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6B16E7C6-92E3-6843-B9BE-BFA1FBEB69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35300" y="3477894"/>
            <a:ext cx="18314988" cy="3656332"/>
          </a:xfrm>
        </p:spPr>
        <p:txBody>
          <a:bodyPr tIns="0" bIns="162000" anchor="b" anchorCtr="0"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Thanks</a:t>
            </a:r>
            <a:endParaRPr lang="ru-RU"/>
          </a:p>
        </p:txBody>
      </p:sp>
      <p:sp>
        <p:nvSpPr>
          <p:cNvPr id="21" name="Текст 5">
            <a:extLst>
              <a:ext uri="{FF2B5EF4-FFF2-40B4-BE49-F238E27FC236}">
                <a16:creationId xmlns:a16="http://schemas.microsoft.com/office/drawing/2014/main" id="{EAE55469-0C21-1A45-9E51-211C7A9BFB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2001" y="7496177"/>
            <a:ext cx="8418162" cy="820514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Name</a:t>
            </a:r>
            <a:endParaRPr lang="ru-RU"/>
          </a:p>
        </p:txBody>
      </p:sp>
      <p:sp>
        <p:nvSpPr>
          <p:cNvPr id="22" name="Текст 13">
            <a:extLst>
              <a:ext uri="{FF2B5EF4-FFF2-40B4-BE49-F238E27FC236}">
                <a16:creationId xmlns:a16="http://schemas.microsoft.com/office/drawing/2014/main" id="{47CE952D-A80F-7D46-9DDA-3082D6B788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2001" y="8553439"/>
            <a:ext cx="8418162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Position</a:t>
            </a:r>
            <a:endParaRPr lang="ru-RU"/>
          </a:p>
        </p:txBody>
      </p:sp>
      <p:sp>
        <p:nvSpPr>
          <p:cNvPr id="28" name="Текст 5">
            <a:extLst>
              <a:ext uri="{FF2B5EF4-FFF2-40B4-BE49-F238E27FC236}">
                <a16:creationId xmlns:a16="http://schemas.microsoft.com/office/drawing/2014/main" id="{FFF86162-5146-A34A-8041-62C28A169EE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66752" y="7496177"/>
            <a:ext cx="8783536" cy="820514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Name</a:t>
            </a:r>
            <a:endParaRPr lang="ru-RU"/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7E81EC0E-C936-F047-BCBE-336A7C29286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566752" y="8553439"/>
            <a:ext cx="8783536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Position</a:t>
            </a:r>
            <a:endParaRPr lang="ru-RU"/>
          </a:p>
        </p:txBody>
      </p:sp>
      <p:sp>
        <p:nvSpPr>
          <p:cNvPr id="20" name="Рисунок 9">
            <a:extLst>
              <a:ext uri="{FF2B5EF4-FFF2-40B4-BE49-F238E27FC236}">
                <a16:creationId xmlns:a16="http://schemas.microsoft.com/office/drawing/2014/main" id="{53458F94-6E27-5E41-ADC5-7067D4ACF5C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84474" y="1753713"/>
            <a:ext cx="5865814" cy="1227234"/>
          </a:xfrm>
          <a:noFill/>
          <a:ln>
            <a:noFill/>
          </a:ln>
        </p:spPr>
        <p:txBody>
          <a:bodyPr tIns="594000">
            <a:noAutofit/>
          </a:bodyPr>
          <a:lstStyle>
            <a:lvl1pPr marL="0" indent="0" algn="ctr">
              <a:buFontTx/>
              <a:buNone/>
              <a:defRPr sz="3200" b="0" i="0" baseline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/>
              <a:t>Логотип</a:t>
            </a:r>
            <a:r>
              <a:rPr lang="en-US"/>
              <a:t> </a:t>
            </a:r>
            <a:r>
              <a:rPr lang="ru-RU"/>
              <a:t>партнёра</a:t>
            </a:r>
            <a:r>
              <a:rPr lang="en-US"/>
              <a:t> </a:t>
            </a:r>
            <a:r>
              <a:rPr lang="ru-RU"/>
              <a:t>или</a:t>
            </a:r>
            <a:r>
              <a:rPr lang="en-US"/>
              <a:t> NDA</a:t>
            </a:r>
            <a:endParaRPr lang="ru-RU"/>
          </a:p>
        </p:txBody>
      </p:sp>
      <p:sp>
        <p:nvSpPr>
          <p:cNvPr id="23" name="Текст 13">
            <a:extLst>
              <a:ext uri="{FF2B5EF4-FFF2-40B4-BE49-F238E27FC236}">
                <a16:creationId xmlns:a16="http://schemas.microsoft.com/office/drawing/2014/main" id="{C654ED97-08CB-8E4A-AF59-840ADABC6B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75074" y="10044473"/>
            <a:ext cx="7685088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login</a:t>
            </a:r>
            <a:r>
              <a:rPr lang="ru-RU"/>
              <a:t>@</a:t>
            </a:r>
            <a:r>
              <a:rPr lang="en-US" err="1"/>
              <a:t>yandex-team.ru</a:t>
            </a:r>
            <a:endParaRPr lang="en-US"/>
          </a:p>
        </p:txBody>
      </p:sp>
      <p:sp>
        <p:nvSpPr>
          <p:cNvPr id="24" name="Текст 13">
            <a:extLst>
              <a:ext uri="{FF2B5EF4-FFF2-40B4-BE49-F238E27FC236}">
                <a16:creationId xmlns:a16="http://schemas.microsoft.com/office/drawing/2014/main" id="{4F72034A-FF2E-D24C-971B-D0403C30AAA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75073" y="10788728"/>
            <a:ext cx="7685090" cy="720188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@</a:t>
            </a:r>
            <a:r>
              <a:rPr lang="en-US"/>
              <a:t>username</a:t>
            </a:r>
          </a:p>
        </p:txBody>
      </p:sp>
      <p:sp>
        <p:nvSpPr>
          <p:cNvPr id="27" name="Текст 13">
            <a:extLst>
              <a:ext uri="{FF2B5EF4-FFF2-40B4-BE49-F238E27FC236}">
                <a16:creationId xmlns:a16="http://schemas.microsoft.com/office/drawing/2014/main" id="{92DA3C59-4020-D244-A72F-38545E74086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290549" y="10044473"/>
            <a:ext cx="8059651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login</a:t>
            </a:r>
            <a:r>
              <a:rPr lang="ru-RU"/>
              <a:t>@</a:t>
            </a:r>
            <a:r>
              <a:rPr lang="en-US" err="1"/>
              <a:t>yandex-team.ru</a:t>
            </a:r>
            <a:endParaRPr lang="en-US"/>
          </a:p>
        </p:txBody>
      </p:sp>
      <p:sp>
        <p:nvSpPr>
          <p:cNvPr id="30" name="Текст 13">
            <a:extLst>
              <a:ext uri="{FF2B5EF4-FFF2-40B4-BE49-F238E27FC236}">
                <a16:creationId xmlns:a16="http://schemas.microsoft.com/office/drawing/2014/main" id="{F7E3BFBB-61E1-9E49-91CF-539DABC194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290549" y="10788728"/>
            <a:ext cx="8059651" cy="720188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@</a:t>
            </a:r>
            <a:r>
              <a:rPr lang="en-US"/>
              <a:t>username</a:t>
            </a:r>
          </a:p>
        </p:txBody>
      </p:sp>
      <p:sp>
        <p:nvSpPr>
          <p:cNvPr id="31" name="Рисунок 10">
            <a:extLst>
              <a:ext uri="{FF2B5EF4-FFF2-40B4-BE49-F238E27FC236}">
                <a16:creationId xmlns:a16="http://schemas.microsoft.com/office/drawing/2014/main" id="{A0D91A49-9127-9946-AD2E-5964DACE96F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12566752" y="10830541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sp>
        <p:nvSpPr>
          <p:cNvPr id="32" name="Рисунок 10">
            <a:extLst>
              <a:ext uri="{FF2B5EF4-FFF2-40B4-BE49-F238E27FC236}">
                <a16:creationId xmlns:a16="http://schemas.microsoft.com/office/drawing/2014/main" id="{4DD7DC11-474A-3A43-9027-E9198C679D9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566752" y="10092417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sp>
        <p:nvSpPr>
          <p:cNvPr id="33" name="Рисунок 10">
            <a:extLst>
              <a:ext uri="{FF2B5EF4-FFF2-40B4-BE49-F238E27FC236}">
                <a16:creationId xmlns:a16="http://schemas.microsoft.com/office/drawing/2014/main" id="{9CB86454-AE04-E449-B948-B4A11E7FB9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042000" y="10830541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sp>
        <p:nvSpPr>
          <p:cNvPr id="34" name="Рисунок 10">
            <a:extLst>
              <a:ext uri="{FF2B5EF4-FFF2-40B4-BE49-F238E27FC236}">
                <a16:creationId xmlns:a16="http://schemas.microsoft.com/office/drawing/2014/main" id="{872C4E4E-1285-B14B-99B1-5F90DDB8D9AC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042000" y="10092417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9C79230-329F-A543-9199-E5DED23D86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038475" y="2211388"/>
            <a:ext cx="2217598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6408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_eng_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6B16E7C6-92E3-6843-B9BE-BFA1FBEB69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38476" y="3477894"/>
            <a:ext cx="18311812" cy="3656332"/>
          </a:xfrm>
        </p:spPr>
        <p:txBody>
          <a:bodyPr tIns="0" bIns="162000" anchor="b" anchorCtr="0"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Thanks</a:t>
            </a:r>
            <a:endParaRPr lang="ru-RU"/>
          </a:p>
        </p:txBody>
      </p:sp>
      <p:sp>
        <p:nvSpPr>
          <p:cNvPr id="21" name="Текст 5">
            <a:extLst>
              <a:ext uri="{FF2B5EF4-FFF2-40B4-BE49-F238E27FC236}">
                <a16:creationId xmlns:a16="http://schemas.microsoft.com/office/drawing/2014/main" id="{EAE55469-0C21-1A45-9E51-211C7A9BFB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2001" y="7496177"/>
            <a:ext cx="8418162" cy="820514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Name</a:t>
            </a:r>
            <a:endParaRPr lang="ru-RU"/>
          </a:p>
        </p:txBody>
      </p:sp>
      <p:sp>
        <p:nvSpPr>
          <p:cNvPr id="22" name="Текст 13">
            <a:extLst>
              <a:ext uri="{FF2B5EF4-FFF2-40B4-BE49-F238E27FC236}">
                <a16:creationId xmlns:a16="http://schemas.microsoft.com/office/drawing/2014/main" id="{47CE952D-A80F-7D46-9DDA-3082D6B788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2001" y="8553439"/>
            <a:ext cx="8418162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Position</a:t>
            </a:r>
            <a:endParaRPr lang="ru-RU"/>
          </a:p>
        </p:txBody>
      </p:sp>
      <p:sp>
        <p:nvSpPr>
          <p:cNvPr id="28" name="Текст 5">
            <a:extLst>
              <a:ext uri="{FF2B5EF4-FFF2-40B4-BE49-F238E27FC236}">
                <a16:creationId xmlns:a16="http://schemas.microsoft.com/office/drawing/2014/main" id="{FFF86162-5146-A34A-8041-62C28A169EE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66752" y="7496177"/>
            <a:ext cx="8783536" cy="820514"/>
          </a:xfrm>
          <a:prstGeom prst="rect">
            <a:avLst/>
          </a:prstGeom>
        </p:spPr>
        <p:txBody>
          <a:bodyPr lIns="0" tIns="0" b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2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Name</a:t>
            </a:r>
            <a:endParaRPr lang="ru-RU"/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7E81EC0E-C936-F047-BCBE-336A7C29286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566752" y="8553439"/>
            <a:ext cx="8783536" cy="1125550"/>
          </a:xfrm>
          <a:prstGeom prst="rect">
            <a:avLst/>
          </a:prstGeom>
        </p:spPr>
        <p:txBody>
          <a:bodyPr lIns="0" tIns="0" bIns="0" anchor="t" anchorCtr="0"/>
          <a:lstStyle>
            <a:lvl1pPr>
              <a:spcBef>
                <a:spcPts val="0"/>
              </a:spcBef>
              <a:spcAft>
                <a:spcPts val="0"/>
              </a:spcAft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Position</a:t>
            </a:r>
            <a:endParaRPr lang="ru-RU"/>
          </a:p>
        </p:txBody>
      </p:sp>
      <p:pic>
        <p:nvPicPr>
          <p:cNvPr id="23" name="Рисунок 3">
            <a:extLst>
              <a:ext uri="{FF2B5EF4-FFF2-40B4-BE49-F238E27FC236}">
                <a16:creationId xmlns:a16="http://schemas.microsoft.com/office/drawing/2014/main" id="{0451D57C-FD35-FD4E-A5E3-560F6B6E7D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5846" y="1821450"/>
            <a:ext cx="1551919" cy="1034612"/>
          </a:xfrm>
          <a:prstGeom prst="rect">
            <a:avLst/>
          </a:prstGeom>
        </p:spPr>
      </p:pic>
      <p:sp>
        <p:nvSpPr>
          <p:cNvPr id="20" name="Текст 13">
            <a:extLst>
              <a:ext uri="{FF2B5EF4-FFF2-40B4-BE49-F238E27FC236}">
                <a16:creationId xmlns:a16="http://schemas.microsoft.com/office/drawing/2014/main" id="{82A3B57C-3052-3941-8118-6053CD5CAB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75074" y="10044473"/>
            <a:ext cx="7685088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login</a:t>
            </a:r>
            <a:r>
              <a:rPr lang="ru-RU"/>
              <a:t>@</a:t>
            </a:r>
            <a:r>
              <a:rPr lang="en-US" err="1"/>
              <a:t>yandex-team.ru</a:t>
            </a:r>
            <a:endParaRPr lang="en-US"/>
          </a:p>
        </p:txBody>
      </p:sp>
      <p:sp>
        <p:nvSpPr>
          <p:cNvPr id="24" name="Текст 13">
            <a:extLst>
              <a:ext uri="{FF2B5EF4-FFF2-40B4-BE49-F238E27FC236}">
                <a16:creationId xmlns:a16="http://schemas.microsoft.com/office/drawing/2014/main" id="{1941024B-04F2-1D45-89E4-1268A282B80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75073" y="10788728"/>
            <a:ext cx="7685090" cy="720188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@</a:t>
            </a:r>
            <a:r>
              <a:rPr lang="en-US"/>
              <a:t>username</a:t>
            </a:r>
          </a:p>
        </p:txBody>
      </p:sp>
      <p:sp>
        <p:nvSpPr>
          <p:cNvPr id="27" name="Текст 13">
            <a:extLst>
              <a:ext uri="{FF2B5EF4-FFF2-40B4-BE49-F238E27FC236}">
                <a16:creationId xmlns:a16="http://schemas.microsoft.com/office/drawing/2014/main" id="{69B7A2EE-6465-3543-846E-2B6EE80F9CB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290549" y="10044473"/>
            <a:ext cx="8059651" cy="737030"/>
          </a:xfrm>
          <a:prstGeom prst="rect">
            <a:avLst/>
          </a:prstGeom>
        </p:spPr>
        <p:txBody>
          <a:bodyPr lIns="0" tIns="828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login</a:t>
            </a:r>
            <a:r>
              <a:rPr lang="ru-RU"/>
              <a:t>@</a:t>
            </a:r>
            <a:r>
              <a:rPr lang="en-US" err="1"/>
              <a:t>yandex-team.ru</a:t>
            </a:r>
            <a:endParaRPr lang="en-US"/>
          </a:p>
        </p:txBody>
      </p:sp>
      <p:sp>
        <p:nvSpPr>
          <p:cNvPr id="30" name="Текст 13">
            <a:extLst>
              <a:ext uri="{FF2B5EF4-FFF2-40B4-BE49-F238E27FC236}">
                <a16:creationId xmlns:a16="http://schemas.microsoft.com/office/drawing/2014/main" id="{50F670F1-ABF4-0242-B642-ED441AE7AD8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290549" y="10788728"/>
            <a:ext cx="8059651" cy="720188"/>
          </a:xfrm>
          <a:prstGeom prst="rect">
            <a:avLst/>
          </a:prstGeom>
        </p:spPr>
        <p:txBody>
          <a:bodyPr lIns="0" tIns="68400"/>
          <a:lstStyle>
            <a:lvl1pPr marL="0" marR="0" indent="0" algn="l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lt"/>
              </a:defRPr>
            </a:lvl1pPr>
          </a:lstStyle>
          <a:p>
            <a:pPr marL="0" marR="0" lvl="0" indent="0" algn="l" defTabSz="1828529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@</a:t>
            </a:r>
            <a:r>
              <a:rPr lang="en-US"/>
              <a:t>username</a:t>
            </a:r>
          </a:p>
        </p:txBody>
      </p:sp>
      <p:sp>
        <p:nvSpPr>
          <p:cNvPr id="31" name="Рисунок 10">
            <a:extLst>
              <a:ext uri="{FF2B5EF4-FFF2-40B4-BE49-F238E27FC236}">
                <a16:creationId xmlns:a16="http://schemas.microsoft.com/office/drawing/2014/main" id="{863894CC-FCB9-BE41-B3B9-5E0ACB667AE4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12566752" y="10830541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sp>
        <p:nvSpPr>
          <p:cNvPr id="32" name="Рисунок 10">
            <a:extLst>
              <a:ext uri="{FF2B5EF4-FFF2-40B4-BE49-F238E27FC236}">
                <a16:creationId xmlns:a16="http://schemas.microsoft.com/office/drawing/2014/main" id="{D2B70F9A-6730-8545-B269-E6B3FD02E2B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2566752" y="10092417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sp>
        <p:nvSpPr>
          <p:cNvPr id="33" name="Рисунок 10">
            <a:extLst>
              <a:ext uri="{FF2B5EF4-FFF2-40B4-BE49-F238E27FC236}">
                <a16:creationId xmlns:a16="http://schemas.microsoft.com/office/drawing/2014/main" id="{9FECEDB5-5287-844D-89FA-6ECD50E91C88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042000" y="10830541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sp>
        <p:nvSpPr>
          <p:cNvPr id="34" name="Рисунок 10">
            <a:extLst>
              <a:ext uri="{FF2B5EF4-FFF2-40B4-BE49-F238E27FC236}">
                <a16:creationId xmlns:a16="http://schemas.microsoft.com/office/drawing/2014/main" id="{39D1CC07-7D95-D443-8299-1174A394841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042000" y="10092417"/>
            <a:ext cx="432688" cy="43325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/>
              <a:t>Icon</a:t>
            </a:r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A34461D-2499-7C4A-BE92-98CEABB8BDC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038475" y="2211388"/>
            <a:ext cx="2217598" cy="6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36059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957819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7">
            <a:extLst>
              <a:ext uri="{FF2B5EF4-FFF2-40B4-BE49-F238E27FC236}">
                <a16:creationId xmlns:a16="http://schemas.microsoft.com/office/drawing/2014/main" id="{F53871C8-A16F-63EB-CBF3-BFA8B27847C8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pic>
        <p:nvPicPr>
          <p:cNvPr id="19" name="Рисунок 8">
            <a:extLst>
              <a:ext uri="{FF2B5EF4-FFF2-40B4-BE49-F238E27FC236}">
                <a16:creationId xmlns:a16="http://schemas.microsoft.com/office/drawing/2014/main" id="{DBE338B4-8ACC-4539-A580-12823D44CD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3" y="1168258"/>
            <a:ext cx="4743258" cy="672122"/>
          </a:xfrm>
          <a:prstGeom prst="rect">
            <a:avLst/>
          </a:prstGeom>
        </p:spPr>
      </p:pic>
      <p:pic>
        <p:nvPicPr>
          <p:cNvPr id="3" name="Picture 7">
            <a:extLst>
              <a:ext uri="{FF2B5EF4-FFF2-40B4-BE49-F238E27FC236}">
                <a16:creationId xmlns:a16="http://schemas.microsoft.com/office/drawing/2014/main" id="{890FBAD6-B796-397C-7476-67CD5703AF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489074" y="-1"/>
            <a:ext cx="7893339" cy="1386147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9751610-5704-B209-3461-7E13FE5FBF1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000" y="2746800"/>
            <a:ext cx="15734038" cy="77832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Шаблон презентаций </a:t>
            </a:r>
            <a:r>
              <a:rPr lang="de-DE" err="1"/>
              <a:t>Yandex</a:t>
            </a:r>
            <a:r>
              <a:rPr lang="de-DE"/>
              <a:t> Infrastructure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1F3C1F7-6ED2-4E7D-B387-5D5674FA71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4000" y="10905336"/>
            <a:ext cx="9503651" cy="1460500"/>
          </a:xfrm>
          <a:prstGeom prst="rect">
            <a:avLst/>
          </a:prstGeom>
        </p:spPr>
        <p:txBody>
          <a:bodyPr lIns="0" tIns="0" bIns="0" anchor="b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bg1"/>
                </a:solidFill>
              </a:defRPr>
            </a:lvl1pPr>
            <a:lvl2pPr>
              <a:defRPr sz="9600"/>
            </a:lvl2pPr>
            <a:lvl3pPr>
              <a:defRPr sz="9600"/>
            </a:lvl3pPr>
            <a:lvl4pPr>
              <a:defRPr sz="9600"/>
            </a:lvl4pPr>
            <a:lvl5pPr>
              <a:defRPr sz="9600"/>
            </a:lvl5pPr>
          </a:lstStyle>
          <a:p>
            <a:pPr lvl="0"/>
            <a:r>
              <a:rPr lang="ru-RU"/>
              <a:t>Константин Константинопольский, ведущий разработчик</a:t>
            </a:r>
          </a:p>
        </p:txBody>
      </p:sp>
    </p:spTree>
    <p:extLst>
      <p:ext uri="{BB962C8B-B14F-4D97-AF65-F5344CB8AC3E}">
        <p14:creationId xmlns:p14="http://schemas.microsoft.com/office/powerpoint/2010/main" val="414074844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лан доклада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AB078B5F-BC76-2E55-A7D4-92F600256AA6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7000">
                <a:srgbClr val="FEFFA3"/>
              </a:gs>
              <a:gs pos="86000">
                <a:schemeClr val="bg1"/>
              </a:gs>
              <a:gs pos="100000">
                <a:srgbClr val="FDFF47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E2E1D8-A8FD-4F4D-9760-DE2B5FE20F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E98DA7-8DF9-9948-95F5-7937E922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Заголовок 3">
            <a:extLst>
              <a:ext uri="{FF2B5EF4-FFF2-40B4-BE49-F238E27FC236}">
                <a16:creationId xmlns:a16="http://schemas.microsoft.com/office/drawing/2014/main" id="{47D1ADD5-42C6-3C4D-82EC-A98363C10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3999" y="900000"/>
            <a:ext cx="16097575" cy="1395438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>
              <a:lnSpc>
                <a:spcPct val="100000"/>
              </a:lnSpc>
              <a:defRPr sz="72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Содержание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75A337D-7533-48C6-93F5-3AC3043DFD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4000" y="4170548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1</a:t>
            </a:r>
            <a:endParaRPr lang="x-none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01B7A5C3-4B82-404E-904F-690BF12CF430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1584000" y="6128322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2</a:t>
            </a:r>
            <a:endParaRPr lang="x-none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08E0C310-1F14-469F-95C4-C799B7FEC37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1584000" y="8086096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3</a:t>
            </a:r>
            <a:endParaRPr lang="x-none"/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8CC6A4DD-9A84-4079-9ACB-A6491B349C85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1584000" y="10043871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4</a:t>
            </a:r>
            <a:endParaRPr lang="x-none"/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E77B8C81-DAD1-4366-95AA-E67F6B5BD183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12555539" y="4170548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5</a:t>
            </a:r>
            <a:endParaRPr lang="x-none"/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5662C15F-6E26-450A-B779-72F89AC32682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12555539" y="6128322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6</a:t>
            </a:r>
            <a:endParaRPr lang="x-none"/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1E00816C-DA17-43BE-94BF-7F7C6BC58DCB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12555539" y="8086096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7</a:t>
            </a:r>
            <a:endParaRPr lang="x-none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E524C82F-5D33-49D7-9926-7BBEEB9BC05E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12555539" y="10043871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8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1FCB6FA-0AB6-454A-A788-75B681D77801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2301876" y="4170548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7634E582-4912-40EF-B92F-8365B9D1AD5D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2301876" y="6128322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Текст 3">
            <a:extLst>
              <a:ext uri="{FF2B5EF4-FFF2-40B4-BE49-F238E27FC236}">
                <a16:creationId xmlns:a16="http://schemas.microsoft.com/office/drawing/2014/main" id="{2B395A31-C998-4CE2-9E6F-8897966F8151}"/>
              </a:ext>
            </a:extLst>
          </p:cNvPr>
          <p:cNvSpPr>
            <a:spLocks noGrp="1"/>
          </p:cNvSpPr>
          <p:nvPr>
            <p:ph type="body" sz="quarter" idx="80"/>
          </p:nvPr>
        </p:nvSpPr>
        <p:spPr>
          <a:xfrm>
            <a:off x="2301876" y="8086096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Текст 3">
            <a:extLst>
              <a:ext uri="{FF2B5EF4-FFF2-40B4-BE49-F238E27FC236}">
                <a16:creationId xmlns:a16="http://schemas.microsoft.com/office/drawing/2014/main" id="{9C7B89B3-F8CF-4CBE-8436-8C0524775662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2301876" y="10043871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Текст 3">
            <a:extLst>
              <a:ext uri="{FF2B5EF4-FFF2-40B4-BE49-F238E27FC236}">
                <a16:creationId xmlns:a16="http://schemas.microsoft.com/office/drawing/2014/main" id="{26FC27F2-CA04-4FE4-BA2D-743F5951D85F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13288963" y="4170548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2" name="Текст 3">
            <a:extLst>
              <a:ext uri="{FF2B5EF4-FFF2-40B4-BE49-F238E27FC236}">
                <a16:creationId xmlns:a16="http://schemas.microsoft.com/office/drawing/2014/main" id="{C96EF7D4-86A6-43C4-9E23-46B75E223D42}"/>
              </a:ext>
            </a:extLst>
          </p:cNvPr>
          <p:cNvSpPr>
            <a:spLocks noGrp="1"/>
          </p:cNvSpPr>
          <p:nvPr>
            <p:ph type="body" sz="quarter" idx="83"/>
          </p:nvPr>
        </p:nvSpPr>
        <p:spPr>
          <a:xfrm>
            <a:off x="13288963" y="6128322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3" name="Текст 3">
            <a:extLst>
              <a:ext uri="{FF2B5EF4-FFF2-40B4-BE49-F238E27FC236}">
                <a16:creationId xmlns:a16="http://schemas.microsoft.com/office/drawing/2014/main" id="{B209DEC8-9400-4F36-A8F3-9676373C2773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13288963" y="8086096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4854AE24-7A8C-445F-AF29-88ECD14DD1A7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13288963" y="10043871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83500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зис на отдельном слайд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>
            <a:extLst>
              <a:ext uri="{FF2B5EF4-FFF2-40B4-BE49-F238E27FC236}">
                <a16:creationId xmlns:a16="http://schemas.microsoft.com/office/drawing/2014/main" id="{A042853A-FD2A-2A7B-EBF4-CB9C44EBF716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3287A1C-DD61-494B-B113-FD7FC79CA9B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84000" y="2764800"/>
            <a:ext cx="19762688" cy="7134431"/>
          </a:xfrm>
          <a:prstGeom prst="rect">
            <a:avLst/>
          </a:prstGeom>
        </p:spPr>
        <p:txBody>
          <a:bodyPr lIns="0" tIns="0"/>
          <a:lstStyle>
            <a:lvl1pPr marL="0" indent="0" algn="l" defTabSz="1828619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lang="en-US" sz="9600" b="1" i="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/>
              <a:t>Важная самостоятельная мысль или тезис, которым нужен отдельный слайд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CBDFACA-56BE-1F8F-0471-0C9C32DB9B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94AAFC9-8006-F065-541E-047C281439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004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8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еребивка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>
            <a:extLst>
              <a:ext uri="{FF2B5EF4-FFF2-40B4-BE49-F238E27FC236}">
                <a16:creationId xmlns:a16="http://schemas.microsoft.com/office/drawing/2014/main" id="{E56F61B5-BFB7-0350-7FCB-F118775204CB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3C50893F-4E79-42ED-91B7-567018375D9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4000" y="11169817"/>
            <a:ext cx="11710987" cy="1205494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lang="x-none" sz="4000" b="0" i="0" dirty="0">
                <a:solidFill>
                  <a:schemeClr val="bg1">
                    <a:alpha val="50000"/>
                  </a:schemeClr>
                </a:solidFill>
                <a:effectLst/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Содержание раздела</a:t>
            </a:r>
            <a:endParaRPr lang="x-none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289ACAE-8175-4E54-8AE9-DA9EC2ED10B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000" y="8336112"/>
            <a:ext cx="14231227" cy="1787473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Название раздела</a:t>
            </a:r>
            <a:r>
              <a:rPr lang="en-US"/>
              <a:t> </a:t>
            </a:r>
            <a:endParaRPr lang="ru-RU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5D3EAC-B04F-5311-3A5C-8D101B1B96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4000" y="1322727"/>
            <a:ext cx="21234436" cy="639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852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крывающий_2 спик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221BF074-2646-853A-75B8-2A0CAE3D801F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8">
            <a:extLst>
              <a:ext uri="{FF2B5EF4-FFF2-40B4-BE49-F238E27FC236}">
                <a16:creationId xmlns:a16="http://schemas.microsoft.com/office/drawing/2014/main" id="{4CA705BF-34A9-4BE9-0187-906DD4C094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3" y="1168258"/>
            <a:ext cx="4743258" cy="672122"/>
          </a:xfrm>
          <a:prstGeom prst="rect">
            <a:avLst/>
          </a:prstGeom>
        </p:spPr>
      </p:pic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7A2915A0-F3BD-B3F1-4BC0-1182348910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1" y="2998800"/>
            <a:ext cx="16097574" cy="7783200"/>
          </a:xfrm>
          <a:prstGeom prst="rect">
            <a:avLst/>
          </a:prstGeom>
        </p:spPr>
        <p:txBody>
          <a:bodyPr vert="horz" lIns="0" tIns="216000" rIns="0" bIns="180000" rtlCol="0" anchor="ctr">
            <a:noAutofit/>
          </a:bodyPr>
          <a:lstStyle>
            <a:lvl1pPr marL="0" algn="l" defTabSz="182861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2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Вопросы?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3D04277-28C7-358D-D353-20A627D0EB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4000" y="10905336"/>
            <a:ext cx="9503651" cy="1460500"/>
          </a:xfrm>
          <a:prstGeom prst="rect">
            <a:avLst/>
          </a:prstGeom>
        </p:spPr>
        <p:txBody>
          <a:bodyPr lIns="0" tIns="0" bIns="0" anchor="b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bg1"/>
                </a:solidFill>
              </a:defRPr>
            </a:lvl1pPr>
            <a:lvl2pPr>
              <a:defRPr sz="9600"/>
            </a:lvl2pPr>
            <a:lvl3pPr>
              <a:defRPr sz="9600"/>
            </a:lvl3pPr>
            <a:lvl4pPr>
              <a:defRPr sz="9600"/>
            </a:lvl4pPr>
            <a:lvl5pPr>
              <a:defRPr sz="9600"/>
            </a:lvl5pPr>
          </a:lstStyle>
          <a:p>
            <a:pPr lvl="0"/>
            <a:r>
              <a:rPr lang="ru-RU"/>
              <a:t>Константин Константинопольский, ведущий разработчик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41C24B3-7206-53A6-B1BC-3017D7164F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228074" y="10905336"/>
            <a:ext cx="9503651" cy="1460500"/>
          </a:xfrm>
          <a:prstGeom prst="rect">
            <a:avLst/>
          </a:prstGeom>
        </p:spPr>
        <p:txBody>
          <a:bodyPr lIns="0" tIns="0" bIns="0" anchor="b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bg1"/>
                </a:solidFill>
              </a:defRPr>
            </a:lvl1pPr>
            <a:lvl2pPr>
              <a:defRPr sz="9600"/>
            </a:lvl2pPr>
            <a:lvl3pPr>
              <a:defRPr sz="9600"/>
            </a:lvl3pPr>
            <a:lvl4pPr>
              <a:defRPr sz="9600"/>
            </a:lvl4pPr>
            <a:lvl5pPr>
              <a:defRPr sz="9600"/>
            </a:lvl5pPr>
          </a:lstStyle>
          <a:p>
            <a:pPr lvl="0"/>
            <a:r>
              <a:rPr lang="ru-RU"/>
              <a:t>Константин Константинопольский, ведущий разработчик</a:t>
            </a:r>
          </a:p>
        </p:txBody>
      </p:sp>
    </p:spTree>
    <p:extLst>
      <p:ext uri="{BB962C8B-B14F-4D97-AF65-F5344CB8AC3E}">
        <p14:creationId xmlns:p14="http://schemas.microsoft.com/office/powerpoint/2010/main" val="33516120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 дополн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7">
            <a:extLst>
              <a:ext uri="{FF2B5EF4-FFF2-40B4-BE49-F238E27FC236}">
                <a16:creationId xmlns:a16="http://schemas.microsoft.com/office/drawing/2014/main" id="{F53871C8-A16F-63EB-CBF3-BFA8B27847C8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pic>
        <p:nvPicPr>
          <p:cNvPr id="19" name="Рисунок 8">
            <a:extLst>
              <a:ext uri="{FF2B5EF4-FFF2-40B4-BE49-F238E27FC236}">
                <a16:creationId xmlns:a16="http://schemas.microsoft.com/office/drawing/2014/main" id="{DBE338B4-8ACC-4539-A580-12823D44CD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3" y="1168258"/>
            <a:ext cx="4743258" cy="672122"/>
          </a:xfrm>
          <a:prstGeom prst="rect">
            <a:avLst/>
          </a:prstGeom>
        </p:spPr>
      </p:pic>
      <p:pic>
        <p:nvPicPr>
          <p:cNvPr id="3" name="Picture 7">
            <a:extLst>
              <a:ext uri="{FF2B5EF4-FFF2-40B4-BE49-F238E27FC236}">
                <a16:creationId xmlns:a16="http://schemas.microsoft.com/office/drawing/2014/main" id="{890FBAD6-B796-397C-7476-67CD5703AF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489074" y="-1"/>
            <a:ext cx="7893339" cy="13861473"/>
          </a:xfrm>
          <a:prstGeom prst="rect">
            <a:avLst/>
          </a:prstGeom>
        </p:spPr>
      </p:pic>
      <p:sp>
        <p:nvSpPr>
          <p:cNvPr id="9" name="Текст 2">
            <a:extLst>
              <a:ext uri="{FF2B5EF4-FFF2-40B4-BE49-F238E27FC236}">
                <a16:creationId xmlns:a16="http://schemas.microsoft.com/office/drawing/2014/main" id="{2C65CD5D-12A9-2BA3-1691-9A6177BEAB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84000" y="7715247"/>
            <a:ext cx="1279190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spcAft>
                <a:spcPts val="2400"/>
              </a:spcAft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spcAft>
                <a:spcPts val="2400"/>
              </a:spcAft>
              <a:buClrTx/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746987" indent="-742950">
              <a:spcAft>
                <a:spcPts val="2400"/>
              </a:spcAft>
              <a:buClrTx/>
              <a:buSzPct val="100000"/>
              <a:buFont typeface="+mj-lt"/>
              <a:buAutoNum type="arabicPeriod"/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440000" indent="-720000">
              <a:spcAft>
                <a:spcPts val="2400"/>
              </a:spcAft>
              <a:buClr>
                <a:schemeClr val="bg1"/>
              </a:buClr>
              <a:buSzPct val="80000"/>
              <a:buFont typeface="Wingdings" panose="05000000000000000000" pitchFamily="2" charset="2"/>
              <a:buChar char="§"/>
              <a:defRPr sz="3200" b="0" i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spcAft>
                <a:spcPts val="2400"/>
              </a:spcAft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Дополнение к заголовку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9751610-5704-B209-3461-7E13FE5FBF1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000" y="4615232"/>
            <a:ext cx="14231227" cy="2852368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 marL="0" marR="0" indent="0" algn="l" defTabSz="182861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Шаблон презентаций </a:t>
            </a:r>
            <a:r>
              <a:rPr lang="de-DE" err="1"/>
              <a:t>Yandex</a:t>
            </a:r>
            <a:r>
              <a:rPr lang="de-DE"/>
              <a:t> Infrastructure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D1D4F55-B0D1-5B59-96CE-5E049F76B6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4000" y="10905336"/>
            <a:ext cx="9503651" cy="1460500"/>
          </a:xfrm>
          <a:prstGeom prst="rect">
            <a:avLst/>
          </a:prstGeom>
        </p:spPr>
        <p:txBody>
          <a:bodyPr lIns="0" tIns="0" bIns="0" anchor="b">
            <a:noAutofit/>
          </a:bodyPr>
          <a:lstStyle>
            <a:lvl1pPr marL="0" marR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bg1"/>
                </a:solidFill>
              </a:defRPr>
            </a:lvl1pPr>
            <a:lvl2pPr>
              <a:defRPr sz="9600"/>
            </a:lvl2pPr>
            <a:lvl3pPr>
              <a:defRPr sz="9600"/>
            </a:lvl3pPr>
            <a:lvl4pPr>
              <a:defRPr sz="9600"/>
            </a:lvl4pPr>
            <a:lvl5pPr>
              <a:defRPr sz="9600"/>
            </a:lvl5pPr>
          </a:lstStyle>
          <a:p>
            <a:pPr lvl="0"/>
            <a:r>
              <a:rPr lang="ru-RU"/>
              <a:t>Константин Константинопольский, ведущий разработчик</a:t>
            </a:r>
          </a:p>
        </p:txBody>
      </p:sp>
    </p:spTree>
    <p:extLst>
      <p:ext uri="{BB962C8B-B14F-4D97-AF65-F5344CB8AC3E}">
        <p14:creationId xmlns:p14="http://schemas.microsoft.com/office/powerpoint/2010/main" val="67818656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_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7200" b="1" i="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730C0AC-72C9-D20F-02D6-165ECF2DC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2C948CA-330A-5316-D48C-E63096825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25644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 текстовым блоком_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E2E1D8-A8FD-4F4D-9760-DE2B5FE20F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E98DA7-8DF9-9948-95F5-7937E922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4000" y="900000"/>
            <a:ext cx="16097575" cy="150786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>
              <a:defRPr sz="7200" b="1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Заголовок слайда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91A6A2-C5BD-449B-AA2D-25E531DFDFF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00367" y="4428457"/>
            <a:ext cx="16081208" cy="6661150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2400"/>
              </a:spcAft>
              <a:defRPr lang="ru-RU" sz="4000" b="0" i="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40000" indent="-540000">
              <a:spcAft>
                <a:spcPts val="24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40000" indent="-540000">
              <a:spcAft>
                <a:spcPts val="2400"/>
              </a:spcAft>
              <a:buClr>
                <a:schemeClr val="accent1"/>
              </a:buClr>
              <a:buSzPct val="100000"/>
              <a:buFont typeface="+mj-lt"/>
              <a:buAutoNum type="arabicPeriod"/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0" indent="0">
              <a:spcAft>
                <a:spcPts val="2400"/>
              </a:spcAft>
              <a:buClr>
                <a:schemeClr val="bg1"/>
              </a:buClr>
              <a:buSzPct val="80000"/>
              <a:buFont typeface="Wingdings" panose="05000000000000000000" pitchFamily="2" charset="2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spcAft>
                <a:spcPts val="2400"/>
              </a:spcAft>
              <a:defRPr sz="4000" b="0" i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Маркированный список</a:t>
            </a:r>
          </a:p>
          <a:p>
            <a:pPr lvl="2"/>
            <a:r>
              <a:rPr lang="ru-RU"/>
              <a:t>Нумерованный список</a:t>
            </a:r>
          </a:p>
          <a:p>
            <a:pPr marL="0" lv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FontTx/>
              <a:buNone/>
            </a:pPr>
            <a:r>
              <a:rPr lang="ru-RU"/>
              <a:t>Четвертый уровень</a:t>
            </a:r>
          </a:p>
          <a:p>
            <a:pPr marL="0" lvl="0" indent="0" algn="l" defTabSz="182861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FontTx/>
              <a:buNone/>
            </a:pPr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5943007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бо мн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607F11C6-2BC2-CBF8-20C3-F3236F398FA7}"/>
              </a:ext>
            </a:extLst>
          </p:cNvPr>
          <p:cNvSpPr/>
          <p:nvPr userDrawn="1"/>
        </p:nvSpPr>
        <p:spPr>
          <a:xfrm rot="10800000">
            <a:off x="0" y="0"/>
            <a:ext cx="12191207" cy="13716000"/>
          </a:xfrm>
          <a:prstGeom prst="rect">
            <a:avLst/>
          </a:prstGeom>
          <a:gradFill>
            <a:gsLst>
              <a:gs pos="97000">
                <a:srgbClr val="FEFFA3"/>
              </a:gs>
              <a:gs pos="86000">
                <a:schemeClr val="bg1"/>
              </a:gs>
              <a:gs pos="100000">
                <a:srgbClr val="FDFF47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Freeform 28">
            <a:extLst>
              <a:ext uri="{FF2B5EF4-FFF2-40B4-BE49-F238E27FC236}">
                <a16:creationId xmlns:a16="http://schemas.microsoft.com/office/drawing/2014/main" id="{69D2E8EE-388D-490A-86A9-867907F8DB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191205" y="0"/>
            <a:ext cx="12191207" cy="13715999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>
              <a:defRPr lang="x-none" sz="7200" b="0" i="0" dirty="0">
                <a:latin typeface="Arial" panose="020B0604020202020204" pitchFamily="34" charset="0"/>
              </a:defRPr>
            </a:lvl1pPr>
          </a:lstStyle>
          <a:p>
            <a:pPr lvl="0" algn="ctr"/>
            <a:endParaRPr lang="x-none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601" y="1334340"/>
            <a:ext cx="9147074" cy="398878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lnSpc>
                <a:spcPct val="90000"/>
              </a:lnSpc>
              <a:defRPr sz="9600" b="1"/>
            </a:lvl1pPr>
          </a:lstStyle>
          <a:p>
            <a:r>
              <a:rPr lang="ru-RU"/>
              <a:t>Всеволод</a:t>
            </a:r>
            <a:br>
              <a:rPr lang="ru-RU"/>
            </a:br>
            <a:r>
              <a:rPr lang="ru-RU" err="1"/>
              <a:t>Грабельников</a:t>
            </a:r>
            <a:br>
              <a:rPr lang="ru-RU"/>
            </a:br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48C12DC-021C-4D3C-9E26-825166E5EA3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92815" y="10612674"/>
            <a:ext cx="8038548" cy="1200328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000"/>
            </a:lvl1pPr>
          </a:lstStyle>
          <a:p>
            <a:pPr lvl="0"/>
            <a:r>
              <a:rPr lang="ru-RU"/>
              <a:t>Руководитель направления платформы данных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1990B6F-8AB4-92D1-A0DF-53C27CB7BB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9147075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93631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пикеры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>
            <a:extLst>
              <a:ext uri="{FF2B5EF4-FFF2-40B4-BE49-F238E27FC236}">
                <a16:creationId xmlns:a16="http://schemas.microsoft.com/office/drawing/2014/main" id="{4FD8BE9D-C46C-B8FF-4362-E0711AA9BA9D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7000">
                <a:srgbClr val="FEFFA3"/>
              </a:gs>
              <a:gs pos="86000">
                <a:schemeClr val="bg1"/>
              </a:gs>
              <a:gs pos="100000">
                <a:srgbClr val="FDFF47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7458" y="9011742"/>
            <a:ext cx="6584992" cy="82800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lnSpc>
                <a:spcPct val="100000"/>
              </a:lnSpc>
              <a:defRPr sz="5400" b="1"/>
            </a:lvl1pPr>
          </a:lstStyle>
          <a:p>
            <a:r>
              <a:rPr lang="ru-RU"/>
              <a:t>Имя Фамилия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6AE5E65-4BAD-433C-8F41-A4A52D0EADF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05048" y="9011743"/>
            <a:ext cx="6573881" cy="828000"/>
          </a:xfrm>
          <a:prstGeom prst="rect">
            <a:avLst/>
          </a:prstGeom>
        </p:spPr>
        <p:txBody>
          <a:bodyPr lIns="0" tIns="0" rIns="0" bIns="0" anchor="t"/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ru-RU" sz="5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Имя Фамилия</a:t>
            </a:r>
          </a:p>
        </p:txBody>
      </p:sp>
      <p:sp>
        <p:nvSpPr>
          <p:cNvPr id="16" name="Freeform 28">
            <a:extLst>
              <a:ext uri="{FF2B5EF4-FFF2-40B4-BE49-F238E27FC236}">
                <a16:creationId xmlns:a16="http://schemas.microsoft.com/office/drawing/2014/main" id="{69D2E8EE-388D-490A-86A9-867907F8DB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87458" y="1252711"/>
            <a:ext cx="6987600" cy="6969600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>
              <a:defRPr lang="x-none" sz="4000" b="0" i="0" dirty="0">
                <a:latin typeface="Arial" panose="020B0604020202020204" pitchFamily="34" charset="0"/>
              </a:defRPr>
            </a:lvl1pPr>
          </a:lstStyle>
          <a:p>
            <a:pPr lvl="0" algn="ctr"/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48C12DC-021C-4D3C-9E26-825166E5EA3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89484" y="10023723"/>
            <a:ext cx="6605745" cy="118800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3200"/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15" name="Freeform 28">
            <a:extLst>
              <a:ext uri="{FF2B5EF4-FFF2-40B4-BE49-F238E27FC236}">
                <a16:creationId xmlns:a16="http://schemas.microsoft.com/office/drawing/2014/main" id="{23429E16-7A5D-4642-8856-A0C3BF4B44C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896031" y="1259526"/>
            <a:ext cx="6987600" cy="6969600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>
              <a:defRPr lang="x-none" sz="4000" b="0" i="0" dirty="0">
                <a:latin typeface="Arial" panose="020B0604020202020204" pitchFamily="34" charset="0"/>
              </a:defRPr>
            </a:lvl1pPr>
          </a:lstStyle>
          <a:p>
            <a:pPr lvl="0" algn="ctr"/>
            <a:endParaRPr lang="x-none"/>
          </a:p>
        </p:txBody>
      </p:sp>
      <p:sp>
        <p:nvSpPr>
          <p:cNvPr id="17" name="Freeform 28">
            <a:extLst>
              <a:ext uri="{FF2B5EF4-FFF2-40B4-BE49-F238E27FC236}">
                <a16:creationId xmlns:a16="http://schemas.microsoft.com/office/drawing/2014/main" id="{0EBE3F57-DF07-4B44-9F98-BD2E9E5F7D7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6204603" y="1252711"/>
            <a:ext cx="6987600" cy="6969600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txBody>
          <a:bodyPr wrap="square" anchor="ctr">
            <a:noAutofit/>
          </a:bodyPr>
          <a:lstStyle>
            <a:lvl1pPr>
              <a:defRPr lang="x-none" sz="4000" b="0" i="0" dirty="0">
                <a:latin typeface="Arial" panose="020B0604020202020204" pitchFamily="34" charset="0"/>
              </a:defRPr>
            </a:lvl1pPr>
          </a:lstStyle>
          <a:p>
            <a:pPr lvl="0" algn="ctr"/>
            <a:endParaRPr lang="x-none"/>
          </a:p>
        </p:txBody>
      </p:sp>
      <p:sp>
        <p:nvSpPr>
          <p:cNvPr id="19" name="Текст 4">
            <a:extLst>
              <a:ext uri="{FF2B5EF4-FFF2-40B4-BE49-F238E27FC236}">
                <a16:creationId xmlns:a16="http://schemas.microsoft.com/office/drawing/2014/main" id="{18E6EFED-C547-4884-BA08-9955EAA3CC9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911309" y="10023723"/>
            <a:ext cx="6567620" cy="118800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3200"/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21" name="Текст 4">
            <a:extLst>
              <a:ext uri="{FF2B5EF4-FFF2-40B4-BE49-F238E27FC236}">
                <a16:creationId xmlns:a16="http://schemas.microsoft.com/office/drawing/2014/main" id="{FD0AB046-BF44-4494-B317-2F19120D17C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233133" y="10023723"/>
            <a:ext cx="6559795" cy="118800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3200"/>
            </a:lvl1pPr>
          </a:lstStyle>
          <a:p>
            <a:pPr lvl="0"/>
            <a:r>
              <a:rPr lang="ru-RU"/>
              <a:t>Должность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id="{2FABDB4F-03DC-403C-A139-7B449DD6452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21075" y="9011743"/>
            <a:ext cx="6573880" cy="828000"/>
          </a:xfrm>
          <a:prstGeom prst="rect">
            <a:avLst/>
          </a:prstGeom>
        </p:spPr>
        <p:txBody>
          <a:bodyPr lIns="0" tIns="0" rIns="0" bIns="0" anchor="t"/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ru-RU" sz="5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Имя Фамилия</a:t>
            </a:r>
          </a:p>
        </p:txBody>
      </p:sp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39426BE9-5298-DF1F-A98C-89CC1C039D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1DB3494E-B6D7-7410-2143-F7F6707D6E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43552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лан доклада тем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5B88FE8D-1C27-825A-58EA-861935A28034}"/>
              </a:ext>
            </a:extLst>
          </p:cNvPr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gradFill>
            <a:gsLst>
              <a:gs pos="95000">
                <a:srgbClr val="6834A4"/>
              </a:gs>
              <a:gs pos="66000">
                <a:schemeClr val="tx2"/>
              </a:gs>
              <a:gs pos="100000">
                <a:schemeClr val="accent1"/>
              </a:gs>
            </a:gsLst>
            <a:lin ang="0" scaled="1"/>
          </a:gra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en-RU" sz="32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E2E1D8-A8FD-4F4D-9760-DE2B5FE20F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E98DA7-8DF9-9948-95F5-7937E922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Заголовок 3">
            <a:extLst>
              <a:ext uri="{FF2B5EF4-FFF2-40B4-BE49-F238E27FC236}">
                <a16:creationId xmlns:a16="http://schemas.microsoft.com/office/drawing/2014/main" id="{47D1ADD5-42C6-3C4D-82EC-A98363C10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3999" y="900000"/>
            <a:ext cx="16097575" cy="1395438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>
              <a:lnSpc>
                <a:spcPct val="100000"/>
              </a:lnSpc>
              <a:defRPr sz="72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/>
              <a:t>Содержание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75A337D-7533-48C6-93F5-3AC3043DFD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4000" y="4170548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1</a:t>
            </a:r>
            <a:endParaRPr lang="x-none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01B7A5C3-4B82-404E-904F-690BF12CF430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1584000" y="6128322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2</a:t>
            </a:r>
            <a:endParaRPr lang="x-none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08E0C310-1F14-469F-95C4-C799B7FEC37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1584000" y="8086096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3</a:t>
            </a:r>
            <a:endParaRPr lang="x-none"/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8CC6A4DD-9A84-4079-9ACB-A6491B349C85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1584000" y="10043871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4</a:t>
            </a:r>
            <a:endParaRPr lang="x-none"/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E77B8C81-DAD1-4366-95AA-E67F6B5BD183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12555539" y="4170548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5</a:t>
            </a:r>
            <a:endParaRPr lang="x-none"/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5662C15F-6E26-450A-B779-72F89AC32682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12555539" y="6128322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6</a:t>
            </a:r>
            <a:endParaRPr lang="x-none"/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1E00816C-DA17-43BE-94BF-7F7C6BC58DCB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12555539" y="8086096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7</a:t>
            </a:r>
            <a:endParaRPr lang="x-none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E524C82F-5D33-49D7-9926-7BBEEB9BC05E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12555539" y="10043871"/>
            <a:ext cx="512761" cy="7191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sz="5400" b="1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">
                <a:effectLst/>
              </a:rPr>
              <a:t>8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1FCB6FA-0AB6-454A-A788-75B681D77801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2301876" y="4170548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7634E582-4912-40EF-B92F-8365B9D1AD5D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2301876" y="6128322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Текст 3">
            <a:extLst>
              <a:ext uri="{FF2B5EF4-FFF2-40B4-BE49-F238E27FC236}">
                <a16:creationId xmlns:a16="http://schemas.microsoft.com/office/drawing/2014/main" id="{2B395A31-C998-4CE2-9E6F-8897966F8151}"/>
              </a:ext>
            </a:extLst>
          </p:cNvPr>
          <p:cNvSpPr>
            <a:spLocks noGrp="1"/>
          </p:cNvSpPr>
          <p:nvPr>
            <p:ph type="body" sz="quarter" idx="80"/>
          </p:nvPr>
        </p:nvSpPr>
        <p:spPr>
          <a:xfrm>
            <a:off x="2301876" y="8086096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Текст 3">
            <a:extLst>
              <a:ext uri="{FF2B5EF4-FFF2-40B4-BE49-F238E27FC236}">
                <a16:creationId xmlns:a16="http://schemas.microsoft.com/office/drawing/2014/main" id="{9C7B89B3-F8CF-4CBE-8436-8C0524775662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2301876" y="10043871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Текст 3">
            <a:extLst>
              <a:ext uri="{FF2B5EF4-FFF2-40B4-BE49-F238E27FC236}">
                <a16:creationId xmlns:a16="http://schemas.microsoft.com/office/drawing/2014/main" id="{26FC27F2-CA04-4FE4-BA2D-743F5951D85F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13288963" y="4170548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2" name="Текст 3">
            <a:extLst>
              <a:ext uri="{FF2B5EF4-FFF2-40B4-BE49-F238E27FC236}">
                <a16:creationId xmlns:a16="http://schemas.microsoft.com/office/drawing/2014/main" id="{C96EF7D4-86A6-43C4-9E23-46B75E223D42}"/>
              </a:ext>
            </a:extLst>
          </p:cNvPr>
          <p:cNvSpPr>
            <a:spLocks noGrp="1"/>
          </p:cNvSpPr>
          <p:nvPr>
            <p:ph type="body" sz="quarter" idx="83"/>
          </p:nvPr>
        </p:nvSpPr>
        <p:spPr>
          <a:xfrm>
            <a:off x="13288963" y="6128322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3" name="Текст 3">
            <a:extLst>
              <a:ext uri="{FF2B5EF4-FFF2-40B4-BE49-F238E27FC236}">
                <a16:creationId xmlns:a16="http://schemas.microsoft.com/office/drawing/2014/main" id="{B209DEC8-9400-4F36-A8F3-9676373C2773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13288963" y="8086096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4854AE24-7A8C-445F-AF29-88ECD14DD1A7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13288963" y="10043871"/>
            <a:ext cx="9525000" cy="742950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20000" indent="-719964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lvl2pPr>
            <a:lvl4pPr>
              <a:buClr>
                <a:schemeClr val="bg1"/>
              </a:buClr>
              <a:defRPr/>
            </a:lvl4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01381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главление-перебивк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>
            <a:extLst>
              <a:ext uri="{FF2B5EF4-FFF2-40B4-BE49-F238E27FC236}">
                <a16:creationId xmlns:a16="http://schemas.microsoft.com/office/drawing/2014/main" id="{5297415A-549B-DF91-1973-14AEA04857AE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480B153-FC21-B94E-883C-4D3F5058D99A}"/>
              </a:ext>
            </a:extLst>
          </p:cNvPr>
          <p:cNvSpPr txBox="1">
            <a:spLocks/>
          </p:cNvSpPr>
          <p:nvPr userDrawn="1"/>
        </p:nvSpPr>
        <p:spPr>
          <a:xfrm>
            <a:off x="2416899" y="8404171"/>
            <a:ext cx="18308288" cy="4032357"/>
          </a:xfrm>
          <a:prstGeom prst="rect">
            <a:avLst/>
          </a:prstGeom>
        </p:spPr>
        <p:txBody>
          <a:bodyPr lIns="0"/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C7A85CA-AC82-403B-B25E-5B634FFBAC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4000" y="1224000"/>
            <a:ext cx="19397988" cy="8745537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90000"/>
              </a:lnSpc>
              <a:spcAft>
                <a:spcPts val="6200"/>
              </a:spcAft>
              <a:defRPr sz="7200" b="0">
                <a:solidFill>
                  <a:schemeClr val="bg1">
                    <a:alpha val="50000"/>
                  </a:schemeClr>
                </a:solidFill>
              </a:defRPr>
            </a:lvl1pPr>
            <a:lvl2pPr marL="4037" indent="0">
              <a:lnSpc>
                <a:spcPct val="90000"/>
              </a:lnSpc>
              <a:spcAft>
                <a:spcPts val="6200"/>
              </a:spcAft>
              <a:buNone/>
              <a:defRPr sz="7200" b="1">
                <a:solidFill>
                  <a:schemeClr val="bg1">
                    <a:alpha val="50000"/>
                  </a:schemeClr>
                </a:solidFill>
              </a:defRPr>
            </a:lvl2pPr>
            <a:lvl3pPr marL="1080000" indent="-1080000">
              <a:lnSpc>
                <a:spcPct val="90000"/>
              </a:lnSpc>
              <a:spcAft>
                <a:spcPts val="6200"/>
              </a:spcAft>
              <a:buClrTx/>
              <a:buSzPct val="100000"/>
              <a:buFont typeface="Arial" panose="020B0604020202020204" pitchFamily="34" charset="0"/>
              <a:buChar char="•"/>
              <a:defRPr sz="7200">
                <a:solidFill>
                  <a:schemeClr val="bg1">
                    <a:alpha val="50000"/>
                  </a:schemeClr>
                </a:solidFill>
              </a:defRPr>
            </a:lvl3pPr>
            <a:lvl4pPr marL="1080000" indent="-1080000">
              <a:lnSpc>
                <a:spcPct val="90000"/>
              </a:lnSpc>
              <a:spcAft>
                <a:spcPts val="6200"/>
              </a:spcAft>
              <a:buAutoNum type="arabicPeriod"/>
              <a:defRPr lang="ru-RU" sz="7200" kern="1200" dirty="0" smtClean="0">
                <a:solidFill>
                  <a:schemeClr val="bg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4pPr>
          </a:lstStyle>
          <a:p>
            <a:pPr marL="0" marR="0" lvl="0" indent="0" algn="l" defTabSz="18286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en-US"/>
              <a:t>Platform Overview</a:t>
            </a:r>
          </a:p>
          <a:p>
            <a:pPr lvl="3"/>
            <a:r>
              <a:rPr lang="en-US"/>
              <a:t>Infrastructure Services</a:t>
            </a:r>
          </a:p>
          <a:p>
            <a:pPr lvl="3"/>
            <a:r>
              <a:rPr lang="en-US"/>
              <a:t>Data Platform</a:t>
            </a:r>
          </a:p>
          <a:p>
            <a:pPr lvl="3"/>
            <a:r>
              <a:rPr lang="en-US"/>
              <a:t>Serverless</a:t>
            </a:r>
          </a:p>
        </p:txBody>
      </p:sp>
    </p:spTree>
    <p:extLst>
      <p:ext uri="{BB962C8B-B14F-4D97-AF65-F5344CB8AC3E}">
        <p14:creationId xmlns:p14="http://schemas.microsoft.com/office/powerpoint/2010/main" val="13179025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зис на отдельном слайд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>
            <a:extLst>
              <a:ext uri="{FF2B5EF4-FFF2-40B4-BE49-F238E27FC236}">
                <a16:creationId xmlns:a16="http://schemas.microsoft.com/office/drawing/2014/main" id="{A042853A-FD2A-2A7B-EBF4-CB9C44EBF716}"/>
              </a:ext>
            </a:extLst>
          </p:cNvPr>
          <p:cNvSpPr/>
          <p:nvPr userDrawn="1"/>
        </p:nvSpPr>
        <p:spPr>
          <a:xfrm>
            <a:off x="0" y="0"/>
            <a:ext cx="24382413" cy="13854545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216000" rIns="90000" bIns="216000" rtlCol="0" anchor="ctr" anchorCtr="0"/>
          <a:lstStyle/>
          <a:p>
            <a:pPr algn="ctr">
              <a:lnSpc>
                <a:spcPct val="90000"/>
              </a:lnSpc>
            </a:pPr>
            <a:endParaRPr lang="ru-RU" sz="3200">
              <a:ln w="0"/>
              <a:solidFill>
                <a:schemeClr val="tx1"/>
              </a:solidFill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3287A1C-DD61-494B-B113-FD7FC79CA9B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84000" y="2764800"/>
            <a:ext cx="19762688" cy="7134431"/>
          </a:xfrm>
          <a:prstGeom prst="rect">
            <a:avLst/>
          </a:prstGeom>
        </p:spPr>
        <p:txBody>
          <a:bodyPr lIns="0" tIns="0"/>
          <a:lstStyle>
            <a:lvl1pPr marL="0" indent="0" algn="l" defTabSz="1828619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lang="en-US" sz="9600" b="1" i="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/>
              <a:t>Важная самостоятельная мысль или тезис, которым нужен отдельный слайд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CBDFACA-56BE-1F8F-0471-0C9C32DB9B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94AAFC9-8006-F065-541E-047C281439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574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69.xml"/><Relationship Id="rId21" Type="http://schemas.openxmlformats.org/officeDocument/2006/relationships/slideLayout" Target="../slideLayouts/slideLayout64.xml"/><Relationship Id="rId42" Type="http://schemas.openxmlformats.org/officeDocument/2006/relationships/slideLayout" Target="../slideLayouts/slideLayout85.xml"/><Relationship Id="rId47" Type="http://schemas.openxmlformats.org/officeDocument/2006/relationships/slideLayout" Target="../slideLayouts/slideLayout90.xml"/><Relationship Id="rId63" Type="http://schemas.openxmlformats.org/officeDocument/2006/relationships/slideLayout" Target="../slideLayouts/slideLayout106.xml"/><Relationship Id="rId68" Type="http://schemas.openxmlformats.org/officeDocument/2006/relationships/slideLayout" Target="../slideLayouts/slideLayout111.xml"/><Relationship Id="rId1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54.xml"/><Relationship Id="rId32" Type="http://schemas.openxmlformats.org/officeDocument/2006/relationships/slideLayout" Target="../slideLayouts/slideLayout75.xml"/><Relationship Id="rId37" Type="http://schemas.openxmlformats.org/officeDocument/2006/relationships/slideLayout" Target="../slideLayouts/slideLayout80.xml"/><Relationship Id="rId53" Type="http://schemas.openxmlformats.org/officeDocument/2006/relationships/slideLayout" Target="../slideLayouts/slideLayout96.xml"/><Relationship Id="rId58" Type="http://schemas.openxmlformats.org/officeDocument/2006/relationships/slideLayout" Target="../slideLayouts/slideLayout101.xml"/><Relationship Id="rId74" Type="http://schemas.openxmlformats.org/officeDocument/2006/relationships/slideLayout" Target="../slideLayouts/slideLayout117.xml"/><Relationship Id="rId79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48.xml"/><Relationship Id="rId61" Type="http://schemas.openxmlformats.org/officeDocument/2006/relationships/slideLayout" Target="../slideLayouts/slideLayout104.xml"/><Relationship Id="rId82" Type="http://schemas.openxmlformats.org/officeDocument/2006/relationships/theme" Target="../theme/theme2.xml"/><Relationship Id="rId1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65.xml"/><Relationship Id="rId27" Type="http://schemas.openxmlformats.org/officeDocument/2006/relationships/slideLayout" Target="../slideLayouts/slideLayout70.xml"/><Relationship Id="rId30" Type="http://schemas.openxmlformats.org/officeDocument/2006/relationships/slideLayout" Target="../slideLayouts/slideLayout73.xml"/><Relationship Id="rId35" Type="http://schemas.openxmlformats.org/officeDocument/2006/relationships/slideLayout" Target="../slideLayouts/slideLayout78.xml"/><Relationship Id="rId43" Type="http://schemas.openxmlformats.org/officeDocument/2006/relationships/slideLayout" Target="../slideLayouts/slideLayout86.xml"/><Relationship Id="rId48" Type="http://schemas.openxmlformats.org/officeDocument/2006/relationships/slideLayout" Target="../slideLayouts/slideLayout91.xml"/><Relationship Id="rId56" Type="http://schemas.openxmlformats.org/officeDocument/2006/relationships/slideLayout" Target="../slideLayouts/slideLayout99.xml"/><Relationship Id="rId64" Type="http://schemas.openxmlformats.org/officeDocument/2006/relationships/slideLayout" Target="../slideLayouts/slideLayout107.xml"/><Relationship Id="rId69" Type="http://schemas.openxmlformats.org/officeDocument/2006/relationships/slideLayout" Target="../slideLayouts/slideLayout112.xml"/><Relationship Id="rId77" Type="http://schemas.openxmlformats.org/officeDocument/2006/relationships/slideLayout" Target="../slideLayouts/slideLayout120.xml"/><Relationship Id="rId8" Type="http://schemas.openxmlformats.org/officeDocument/2006/relationships/slideLayout" Target="../slideLayouts/slideLayout51.xml"/><Relationship Id="rId51" Type="http://schemas.openxmlformats.org/officeDocument/2006/relationships/slideLayout" Target="../slideLayouts/slideLayout94.xml"/><Relationship Id="rId72" Type="http://schemas.openxmlformats.org/officeDocument/2006/relationships/slideLayout" Target="../slideLayouts/slideLayout115.xml"/><Relationship Id="rId80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60.xml"/><Relationship Id="rId25" Type="http://schemas.openxmlformats.org/officeDocument/2006/relationships/slideLayout" Target="../slideLayouts/slideLayout68.xml"/><Relationship Id="rId33" Type="http://schemas.openxmlformats.org/officeDocument/2006/relationships/slideLayout" Target="../slideLayouts/slideLayout76.xml"/><Relationship Id="rId38" Type="http://schemas.openxmlformats.org/officeDocument/2006/relationships/slideLayout" Target="../slideLayouts/slideLayout81.xml"/><Relationship Id="rId46" Type="http://schemas.openxmlformats.org/officeDocument/2006/relationships/slideLayout" Target="../slideLayouts/slideLayout89.xml"/><Relationship Id="rId59" Type="http://schemas.openxmlformats.org/officeDocument/2006/relationships/slideLayout" Target="../slideLayouts/slideLayout102.xml"/><Relationship Id="rId67" Type="http://schemas.openxmlformats.org/officeDocument/2006/relationships/slideLayout" Target="../slideLayouts/slideLayout110.xml"/><Relationship Id="rId20" Type="http://schemas.openxmlformats.org/officeDocument/2006/relationships/slideLayout" Target="../slideLayouts/slideLayout63.xml"/><Relationship Id="rId41" Type="http://schemas.openxmlformats.org/officeDocument/2006/relationships/slideLayout" Target="../slideLayouts/slideLayout84.xml"/><Relationship Id="rId54" Type="http://schemas.openxmlformats.org/officeDocument/2006/relationships/slideLayout" Target="../slideLayouts/slideLayout97.xml"/><Relationship Id="rId62" Type="http://schemas.openxmlformats.org/officeDocument/2006/relationships/slideLayout" Target="../slideLayouts/slideLayout105.xml"/><Relationship Id="rId70" Type="http://schemas.openxmlformats.org/officeDocument/2006/relationships/slideLayout" Target="../slideLayouts/slideLayout113.xml"/><Relationship Id="rId75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8.xml"/><Relationship Id="rId23" Type="http://schemas.openxmlformats.org/officeDocument/2006/relationships/slideLayout" Target="../slideLayouts/slideLayout66.xml"/><Relationship Id="rId28" Type="http://schemas.openxmlformats.org/officeDocument/2006/relationships/slideLayout" Target="../slideLayouts/slideLayout71.xml"/><Relationship Id="rId36" Type="http://schemas.openxmlformats.org/officeDocument/2006/relationships/slideLayout" Target="../slideLayouts/slideLayout79.xml"/><Relationship Id="rId49" Type="http://schemas.openxmlformats.org/officeDocument/2006/relationships/slideLayout" Target="../slideLayouts/slideLayout92.xml"/><Relationship Id="rId57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53.xml"/><Relationship Id="rId31" Type="http://schemas.openxmlformats.org/officeDocument/2006/relationships/slideLayout" Target="../slideLayouts/slideLayout74.xml"/><Relationship Id="rId44" Type="http://schemas.openxmlformats.org/officeDocument/2006/relationships/slideLayout" Target="../slideLayouts/slideLayout87.xml"/><Relationship Id="rId52" Type="http://schemas.openxmlformats.org/officeDocument/2006/relationships/slideLayout" Target="../slideLayouts/slideLayout95.xml"/><Relationship Id="rId60" Type="http://schemas.openxmlformats.org/officeDocument/2006/relationships/slideLayout" Target="../slideLayouts/slideLayout103.xml"/><Relationship Id="rId65" Type="http://schemas.openxmlformats.org/officeDocument/2006/relationships/slideLayout" Target="../slideLayouts/slideLayout108.xml"/><Relationship Id="rId73" Type="http://schemas.openxmlformats.org/officeDocument/2006/relationships/slideLayout" Target="../slideLayouts/slideLayout116.xml"/><Relationship Id="rId78" Type="http://schemas.openxmlformats.org/officeDocument/2006/relationships/slideLayout" Target="../slideLayouts/slideLayout121.xml"/><Relationship Id="rId81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6.xml"/><Relationship Id="rId18" Type="http://schemas.openxmlformats.org/officeDocument/2006/relationships/slideLayout" Target="../slideLayouts/slideLayout61.xml"/><Relationship Id="rId39" Type="http://schemas.openxmlformats.org/officeDocument/2006/relationships/slideLayout" Target="../slideLayouts/slideLayout82.xml"/><Relationship Id="rId34" Type="http://schemas.openxmlformats.org/officeDocument/2006/relationships/slideLayout" Target="../slideLayouts/slideLayout77.xml"/><Relationship Id="rId50" Type="http://schemas.openxmlformats.org/officeDocument/2006/relationships/slideLayout" Target="../slideLayouts/slideLayout93.xml"/><Relationship Id="rId55" Type="http://schemas.openxmlformats.org/officeDocument/2006/relationships/slideLayout" Target="../slideLayouts/slideLayout98.xml"/><Relationship Id="rId76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50.xml"/><Relationship Id="rId71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45.xml"/><Relationship Id="rId29" Type="http://schemas.openxmlformats.org/officeDocument/2006/relationships/slideLayout" Target="../slideLayouts/slideLayout72.xml"/><Relationship Id="rId24" Type="http://schemas.openxmlformats.org/officeDocument/2006/relationships/slideLayout" Target="../slideLayouts/slideLayout67.xml"/><Relationship Id="rId40" Type="http://schemas.openxmlformats.org/officeDocument/2006/relationships/slideLayout" Target="../slideLayouts/slideLayout83.xml"/><Relationship Id="rId45" Type="http://schemas.openxmlformats.org/officeDocument/2006/relationships/slideLayout" Target="../slideLayouts/slideLayout88.xml"/><Relationship Id="rId66" Type="http://schemas.openxmlformats.org/officeDocument/2006/relationships/slideLayout" Target="../slideLayouts/slideLayout109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7.xml"/><Relationship Id="rId18" Type="http://schemas.openxmlformats.org/officeDocument/2006/relationships/slideLayout" Target="../slideLayouts/slideLayout142.xml"/><Relationship Id="rId26" Type="http://schemas.openxmlformats.org/officeDocument/2006/relationships/slideLayout" Target="../slideLayouts/slideLayout150.xml"/><Relationship Id="rId39" Type="http://schemas.openxmlformats.org/officeDocument/2006/relationships/slideLayout" Target="../slideLayouts/slideLayout163.xml"/><Relationship Id="rId21" Type="http://schemas.openxmlformats.org/officeDocument/2006/relationships/slideLayout" Target="../slideLayouts/slideLayout145.xml"/><Relationship Id="rId34" Type="http://schemas.openxmlformats.org/officeDocument/2006/relationships/slideLayout" Target="../slideLayouts/slideLayout158.xml"/><Relationship Id="rId42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26.xml"/><Relationship Id="rId16" Type="http://schemas.openxmlformats.org/officeDocument/2006/relationships/slideLayout" Target="../slideLayouts/slideLayout140.xml"/><Relationship Id="rId29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24" Type="http://schemas.openxmlformats.org/officeDocument/2006/relationships/slideLayout" Target="../slideLayouts/slideLayout148.xml"/><Relationship Id="rId32" Type="http://schemas.openxmlformats.org/officeDocument/2006/relationships/slideLayout" Target="../slideLayouts/slideLayout156.xml"/><Relationship Id="rId37" Type="http://schemas.openxmlformats.org/officeDocument/2006/relationships/slideLayout" Target="../slideLayouts/slideLayout161.xml"/><Relationship Id="rId40" Type="http://schemas.openxmlformats.org/officeDocument/2006/relationships/slideLayout" Target="../slideLayouts/slideLayout164.xml"/><Relationship Id="rId45" Type="http://schemas.openxmlformats.org/officeDocument/2006/relationships/theme" Target="../theme/theme3.xml"/><Relationship Id="rId5" Type="http://schemas.openxmlformats.org/officeDocument/2006/relationships/slideLayout" Target="../slideLayouts/slideLayout129.xml"/><Relationship Id="rId15" Type="http://schemas.openxmlformats.org/officeDocument/2006/relationships/slideLayout" Target="../slideLayouts/slideLayout139.xml"/><Relationship Id="rId23" Type="http://schemas.openxmlformats.org/officeDocument/2006/relationships/slideLayout" Target="../slideLayouts/slideLayout147.xml"/><Relationship Id="rId28" Type="http://schemas.openxmlformats.org/officeDocument/2006/relationships/slideLayout" Target="../slideLayouts/slideLayout152.xml"/><Relationship Id="rId36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34.xml"/><Relationship Id="rId19" Type="http://schemas.openxmlformats.org/officeDocument/2006/relationships/slideLayout" Target="../slideLayouts/slideLayout143.xml"/><Relationship Id="rId31" Type="http://schemas.openxmlformats.org/officeDocument/2006/relationships/slideLayout" Target="../slideLayouts/slideLayout155.xml"/><Relationship Id="rId44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Relationship Id="rId14" Type="http://schemas.openxmlformats.org/officeDocument/2006/relationships/slideLayout" Target="../slideLayouts/slideLayout138.xml"/><Relationship Id="rId22" Type="http://schemas.openxmlformats.org/officeDocument/2006/relationships/slideLayout" Target="../slideLayouts/slideLayout146.xml"/><Relationship Id="rId27" Type="http://schemas.openxmlformats.org/officeDocument/2006/relationships/slideLayout" Target="../slideLayouts/slideLayout151.xml"/><Relationship Id="rId30" Type="http://schemas.openxmlformats.org/officeDocument/2006/relationships/slideLayout" Target="../slideLayouts/slideLayout154.xml"/><Relationship Id="rId35" Type="http://schemas.openxmlformats.org/officeDocument/2006/relationships/slideLayout" Target="../slideLayouts/slideLayout159.xml"/><Relationship Id="rId43" Type="http://schemas.openxmlformats.org/officeDocument/2006/relationships/slideLayout" Target="../slideLayouts/slideLayout167.xml"/><Relationship Id="rId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6.xml"/><Relationship Id="rId17" Type="http://schemas.openxmlformats.org/officeDocument/2006/relationships/slideLayout" Target="../slideLayouts/slideLayout141.xml"/><Relationship Id="rId25" Type="http://schemas.openxmlformats.org/officeDocument/2006/relationships/slideLayout" Target="../slideLayouts/slideLayout149.xml"/><Relationship Id="rId33" Type="http://schemas.openxmlformats.org/officeDocument/2006/relationships/slideLayout" Target="../slideLayouts/slideLayout157.xml"/><Relationship Id="rId38" Type="http://schemas.openxmlformats.org/officeDocument/2006/relationships/slideLayout" Target="../slideLayouts/slideLayout162.xml"/><Relationship Id="rId20" Type="http://schemas.openxmlformats.org/officeDocument/2006/relationships/slideLayout" Target="../slideLayouts/slideLayout144.xml"/><Relationship Id="rId41" Type="http://schemas.openxmlformats.org/officeDocument/2006/relationships/slideLayout" Target="../slideLayouts/slideLayout1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777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7" r:id="rId1"/>
    <p:sldLayoutId id="2147484168" r:id="rId2"/>
    <p:sldLayoutId id="2147484169" r:id="rId3"/>
    <p:sldLayoutId id="2147484139" r:id="rId4"/>
    <p:sldLayoutId id="2147484164" r:id="rId5"/>
    <p:sldLayoutId id="2147484159" r:id="rId6"/>
    <p:sldLayoutId id="2147484162" r:id="rId7"/>
    <p:sldLayoutId id="2147484163" r:id="rId8"/>
    <p:sldLayoutId id="2147484113" r:id="rId9"/>
    <p:sldLayoutId id="2147484127" r:id="rId10"/>
    <p:sldLayoutId id="2147484175" r:id="rId11"/>
    <p:sldLayoutId id="2147484152" r:id="rId12"/>
    <p:sldLayoutId id="2147484179" r:id="rId13"/>
    <p:sldLayoutId id="2147484019" r:id="rId14"/>
    <p:sldLayoutId id="2147484173" r:id="rId15"/>
    <p:sldLayoutId id="2147484072" r:id="rId16"/>
    <p:sldLayoutId id="2147484174" r:id="rId17"/>
    <p:sldLayoutId id="2147484176" r:id="rId18"/>
    <p:sldLayoutId id="2147484177" r:id="rId19"/>
    <p:sldLayoutId id="2147484145" r:id="rId20"/>
    <p:sldLayoutId id="2147484178" r:id="rId21"/>
    <p:sldLayoutId id="2147484165" r:id="rId22"/>
    <p:sldLayoutId id="2147484143" r:id="rId23"/>
    <p:sldLayoutId id="2147484144" r:id="rId24"/>
    <p:sldLayoutId id="2147484151" r:id="rId25"/>
    <p:sldLayoutId id="2147484180" r:id="rId26"/>
    <p:sldLayoutId id="2147484181" r:id="rId27"/>
    <p:sldLayoutId id="2147484126" r:id="rId28"/>
    <p:sldLayoutId id="2147484125" r:id="rId29"/>
    <p:sldLayoutId id="2147484154" r:id="rId30"/>
    <p:sldLayoutId id="2147484122" r:id="rId31"/>
    <p:sldLayoutId id="2147484155" r:id="rId32"/>
    <p:sldLayoutId id="2147484124" r:id="rId33"/>
    <p:sldLayoutId id="2147484045" r:id="rId34"/>
    <p:sldLayoutId id="2147483917" r:id="rId35"/>
    <p:sldLayoutId id="2147483986" r:id="rId36"/>
    <p:sldLayoutId id="2147484172" r:id="rId37"/>
    <p:sldLayoutId id="2147484156" r:id="rId38"/>
    <p:sldLayoutId id="2147484158" r:id="rId39"/>
    <p:sldLayoutId id="2147484171" r:id="rId40"/>
    <p:sldLayoutId id="2147484170" r:id="rId41"/>
    <p:sldLayoutId id="2147484270" r:id="rId42"/>
    <p:sldLayoutId id="2147484271" r:id="rId43"/>
  </p:sldLayoutIdLst>
  <p:hf hdr="0" dt="0"/>
  <p:txStyles>
    <p:titleStyle>
      <a:lvl1pPr marL="0" algn="l" defTabSz="1828619" rtl="0" eaLnBrk="1" latinLnBrk="0" hangingPunct="1">
        <a:lnSpc>
          <a:spcPct val="100000"/>
        </a:lnSpc>
        <a:spcBef>
          <a:spcPct val="0"/>
        </a:spcBef>
        <a:buNone/>
        <a:defRPr sz="7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828619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719964" algn="l" defTabSz="1907905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SzPct val="120000"/>
        <a:buFont typeface="Arial Unicode MS" panose="020B0604020202020204" pitchFamily="34" charset="-128"/>
        <a:buChar char="▎"/>
        <a:defRPr sz="36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720000" indent="-715963" algn="l" defTabSz="1828619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SzPct val="150000"/>
        <a:buFont typeface="Yandex Sans Text Light" panose="02000000000000000000" pitchFamily="2" charset="-52"/>
        <a:buChar char="›"/>
        <a:tabLst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715963" algn="l" defTabSz="1828619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Font typeface="+mj-lt"/>
        <a:buAutoNum type="arabicPeriod"/>
        <a:tabLst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1828619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FontTx/>
        <a:buNone/>
        <a:defRPr sz="3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5028699" indent="-457155" algn="l" defTabSz="182861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007" indent="-457155" algn="l" defTabSz="182861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315" indent="-457155" algn="l" defTabSz="182861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1623" indent="-457155" algn="l" defTabSz="182861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08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619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927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235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543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852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160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467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762">
          <p15:clr>
            <a:srgbClr val="F26B43"/>
          </p15:clr>
        </p15:guide>
        <p15:guide id="2" pos="6531">
          <p15:clr>
            <a:srgbClr val="F26B43"/>
          </p15:clr>
        </p15:guide>
        <p15:guide id="3" pos="6298">
          <p15:clr>
            <a:srgbClr val="F26B43"/>
          </p15:clr>
        </p15:guide>
        <p15:guide id="4" pos="6067">
          <p15:clr>
            <a:srgbClr val="F26B43"/>
          </p15:clr>
        </p15:guide>
        <p15:guide id="5" pos="5834">
          <p15:clr>
            <a:srgbClr val="F26B43"/>
          </p15:clr>
        </p15:guide>
        <p15:guide id="6" pos="5603">
          <p15:clr>
            <a:srgbClr val="F26B43"/>
          </p15:clr>
        </p15:guide>
        <p15:guide id="8" pos="5148">
          <p15:clr>
            <a:srgbClr val="F26B43"/>
          </p15:clr>
        </p15:guide>
        <p15:guide id="9" pos="4915">
          <p15:clr>
            <a:srgbClr val="F26B43"/>
          </p15:clr>
        </p15:guide>
        <p15:guide id="10" pos="4682">
          <p15:clr>
            <a:srgbClr val="F26B43"/>
          </p15:clr>
        </p15:guide>
        <p15:guide id="11" pos="4451">
          <p15:clr>
            <a:srgbClr val="F26B43"/>
          </p15:clr>
        </p15:guide>
        <p15:guide id="12" pos="4210" userDrawn="1">
          <p15:clr>
            <a:srgbClr val="F26B43"/>
          </p15:clr>
        </p15:guide>
        <p15:guide id="13" pos="3756" userDrawn="1">
          <p15:clr>
            <a:srgbClr val="F26B43"/>
          </p15:clr>
        </p15:guide>
        <p15:guide id="14" pos="3994">
          <p15:clr>
            <a:srgbClr val="F26B43"/>
          </p15:clr>
        </p15:guide>
        <p15:guide id="15" pos="3529" userDrawn="1">
          <p15:clr>
            <a:srgbClr val="F26B43"/>
          </p15:clr>
        </p15:guide>
        <p15:guide id="16" pos="3299">
          <p15:clr>
            <a:srgbClr val="F26B43"/>
          </p15:clr>
        </p15:guide>
        <p15:guide id="17" pos="2835">
          <p15:clr>
            <a:srgbClr val="F26B43"/>
          </p15:clr>
        </p15:guide>
        <p15:guide id="19" pos="2611">
          <p15:clr>
            <a:srgbClr val="F26B43"/>
          </p15:clr>
        </p15:guide>
        <p15:guide id="20" pos="2378">
          <p15:clr>
            <a:srgbClr val="F26B43"/>
          </p15:clr>
        </p15:guide>
        <p15:guide id="21" pos="2147">
          <p15:clr>
            <a:srgbClr val="F26B43"/>
          </p15:clr>
        </p15:guide>
        <p15:guide id="25" pos="6986">
          <p15:clr>
            <a:srgbClr val="F26B43"/>
          </p15:clr>
        </p15:guide>
        <p15:guide id="27" pos="7219">
          <p15:clr>
            <a:srgbClr val="F26B43"/>
          </p15:clr>
        </p15:guide>
        <p15:guide id="29" pos="7913">
          <p15:clr>
            <a:srgbClr val="F26B43"/>
          </p15:clr>
        </p15:guide>
        <p15:guide id="30" pos="8146">
          <p15:clr>
            <a:srgbClr val="F26B43"/>
          </p15:clr>
        </p15:guide>
        <p15:guide id="31" pos="8372">
          <p15:clr>
            <a:srgbClr val="F26B43"/>
          </p15:clr>
        </p15:guide>
        <p15:guide id="32" pos="8602">
          <p15:clr>
            <a:srgbClr val="F26B43"/>
          </p15:clr>
        </p15:guide>
        <p15:guide id="33" pos="9517" userDrawn="1">
          <p15:clr>
            <a:srgbClr val="F26B43"/>
          </p15:clr>
        </p15:guide>
        <p15:guide id="34" pos="8834">
          <p15:clr>
            <a:srgbClr val="F26B43"/>
          </p15:clr>
        </p15:guide>
        <p15:guide id="35" pos="9754">
          <p15:clr>
            <a:srgbClr val="F26B43"/>
          </p15:clr>
        </p15:guide>
        <p15:guide id="36" pos="10696" userDrawn="1">
          <p15:clr>
            <a:srgbClr val="F26B43"/>
          </p15:clr>
        </p15:guide>
        <p15:guide id="38" pos="10218">
          <p15:clr>
            <a:srgbClr val="F26B43"/>
          </p15:clr>
        </p15:guide>
        <p15:guide id="39" pos="12522">
          <p15:clr>
            <a:srgbClr val="F26B43"/>
          </p15:clr>
        </p15:guide>
        <p15:guide id="40" pos="10450">
          <p15:clr>
            <a:srgbClr val="F26B43"/>
          </p15:clr>
        </p15:guide>
        <p15:guide id="41" pos="10909" userDrawn="1">
          <p15:clr>
            <a:srgbClr val="F26B43"/>
          </p15:clr>
        </p15:guide>
        <p15:guide id="42" pos="11138">
          <p15:clr>
            <a:srgbClr val="F26B43"/>
          </p15:clr>
        </p15:guide>
        <p15:guide id="44" pos="11370">
          <p15:clr>
            <a:srgbClr val="F26B43"/>
          </p15:clr>
        </p15:guide>
        <p15:guide id="45" pos="11602">
          <p15:clr>
            <a:srgbClr val="F26B43"/>
          </p15:clr>
        </p15:guide>
        <p15:guide id="47" pos="11833">
          <p15:clr>
            <a:srgbClr val="F26B43"/>
          </p15:clr>
        </p15:guide>
        <p15:guide id="48" orient="horz" pos="4260">
          <p15:clr>
            <a:srgbClr val="F26B43"/>
          </p15:clr>
        </p15:guide>
        <p15:guide id="49" orient="horz" pos="4027">
          <p15:clr>
            <a:srgbClr val="F26B43"/>
          </p15:clr>
        </p15:guide>
        <p15:guide id="50" orient="horz" pos="3796" userDrawn="1">
          <p15:clr>
            <a:srgbClr val="F26B43"/>
          </p15:clr>
        </p15:guide>
        <p15:guide id="51" orient="horz" pos="3095" userDrawn="1">
          <p15:clr>
            <a:srgbClr val="547EBF"/>
          </p15:clr>
        </p15:guide>
        <p15:guide id="52" orient="horz" pos="2869" userDrawn="1">
          <p15:clr>
            <a:srgbClr val="F26B43"/>
          </p15:clr>
        </p15:guide>
        <p15:guide id="53" orient="horz" pos="2642" userDrawn="1">
          <p15:clr>
            <a:srgbClr val="F26B43"/>
          </p15:clr>
        </p15:guide>
        <p15:guide id="54" orient="horz" pos="2415" userDrawn="1">
          <p15:clr>
            <a:srgbClr val="F26B43"/>
          </p15:clr>
        </p15:guide>
        <p15:guide id="57" orient="horz" pos="1723">
          <p15:clr>
            <a:srgbClr val="F26B43"/>
          </p15:clr>
        </p15:guide>
        <p15:guide id="62" orient="horz" pos="4494">
          <p15:clr>
            <a:srgbClr val="F26B43"/>
          </p15:clr>
        </p15:guide>
        <p15:guide id="63" orient="horz" pos="4722">
          <p15:clr>
            <a:srgbClr val="F26B43"/>
          </p15:clr>
        </p15:guide>
        <p15:guide id="64" orient="horz" pos="5179">
          <p15:clr>
            <a:srgbClr val="F26B43"/>
          </p15:clr>
        </p15:guide>
        <p15:guide id="65" orient="horz" pos="5412">
          <p15:clr>
            <a:srgbClr val="F26B43"/>
          </p15:clr>
        </p15:guide>
        <p15:guide id="66" orient="horz" pos="5635" userDrawn="1">
          <p15:clr>
            <a:srgbClr val="F26B43"/>
          </p15:clr>
        </p15:guide>
        <p15:guide id="67" orient="horz" pos="5874">
          <p15:clr>
            <a:srgbClr val="F26B43"/>
          </p15:clr>
        </p15:guide>
        <p15:guide id="68" orient="horz" pos="6097">
          <p15:clr>
            <a:srgbClr val="F26B43"/>
          </p15:clr>
        </p15:guide>
        <p15:guide id="69" orient="horz" pos="6331">
          <p15:clr>
            <a:srgbClr val="F26B43"/>
          </p15:clr>
        </p15:guide>
        <p15:guide id="70" orient="horz" pos="6564">
          <p15:clr>
            <a:srgbClr val="F26B43"/>
          </p15:clr>
        </p15:guide>
        <p15:guide id="71" orient="horz" pos="6792">
          <p15:clr>
            <a:srgbClr val="F26B43"/>
          </p15:clr>
        </p15:guide>
        <p15:guide id="72" orient="horz" pos="7483">
          <p15:clr>
            <a:srgbClr val="F26B43"/>
          </p15:clr>
        </p15:guide>
        <p15:guide id="73" orient="horz" pos="7254">
          <p15:clr>
            <a:srgbClr val="F26B43"/>
          </p15:clr>
        </p15:guide>
        <p15:guide id="74" orient="horz" pos="7026">
          <p15:clr>
            <a:srgbClr val="F26B43"/>
          </p15:clr>
        </p15:guide>
        <p15:guide id="75" pos="7450">
          <p15:clr>
            <a:srgbClr val="F26B43"/>
          </p15:clr>
        </p15:guide>
        <p15:guide id="76" orient="horz" pos="3559">
          <p15:clr>
            <a:srgbClr val="F26B43"/>
          </p15:clr>
        </p15:guide>
        <p15:guide id="77" orient="horz" pos="3322" userDrawn="1">
          <p15:clr>
            <a:srgbClr val="F26B43"/>
          </p15:clr>
        </p15:guide>
        <p15:guide id="78" orient="horz" pos="4945">
          <p15:clr>
            <a:srgbClr val="F26B43"/>
          </p15:clr>
        </p15:guide>
        <p15:guide id="79" pos="1912" userDrawn="1">
          <p15:clr>
            <a:srgbClr val="F26B43"/>
          </p15:clr>
        </p15:guide>
        <p15:guide id="80" pos="1681" userDrawn="1">
          <p15:clr>
            <a:srgbClr val="F26B43"/>
          </p15:clr>
        </p15:guide>
        <p15:guide id="81" pos="1450">
          <p15:clr>
            <a:srgbClr val="F26B43"/>
          </p15:clr>
        </p15:guide>
        <p15:guide id="87" pos="12065">
          <p15:clr>
            <a:srgbClr val="F26B43"/>
          </p15:clr>
        </p15:guide>
        <p15:guide id="89" pos="12754">
          <p15:clr>
            <a:srgbClr val="F26B43"/>
          </p15:clr>
        </p15:guide>
        <p15:guide id="90" pos="12985">
          <p15:clr>
            <a:srgbClr val="F26B43"/>
          </p15:clr>
        </p15:guide>
        <p15:guide id="92" pos="13217">
          <p15:clr>
            <a:srgbClr val="F26B43"/>
          </p15:clr>
        </p15:guide>
        <p15:guide id="93" orient="horz" pos="782" userDrawn="1">
          <p15:clr>
            <a:srgbClr val="F26B43"/>
          </p15:clr>
        </p15:guide>
        <p15:guide id="94" pos="13449">
          <p15:clr>
            <a:srgbClr val="F26B43"/>
          </p15:clr>
        </p15:guide>
        <p15:guide id="95" pos="13681">
          <p15:clr>
            <a:srgbClr val="F26B43"/>
          </p15:clr>
        </p15:guide>
        <p15:guide id="96" pos="13906">
          <p15:clr>
            <a:srgbClr val="F26B43"/>
          </p15:clr>
        </p15:guide>
        <p15:guide id="97" pos="14141">
          <p15:clr>
            <a:srgbClr val="F26B43"/>
          </p15:clr>
        </p15:guide>
        <p15:guide id="101" pos="9066">
          <p15:clr>
            <a:srgbClr val="F26B43"/>
          </p15:clr>
        </p15:guide>
        <p15:guide id="102" pos="9298">
          <p15:clr>
            <a:srgbClr val="F26B43"/>
          </p15:clr>
        </p15:guide>
        <p15:guide id="104" orient="horz" pos="1261">
          <p15:clr>
            <a:srgbClr val="F26B43"/>
          </p15:clr>
        </p15:guide>
        <p15:guide id="108" orient="horz" pos="7716">
          <p15:clr>
            <a:srgbClr val="F26B43"/>
          </p15:clr>
        </p15:guide>
        <p15:guide id="109" orient="horz" pos="1027">
          <p15:clr>
            <a:srgbClr val="F26B43"/>
          </p15:clr>
        </p15:guide>
        <p15:guide id="111" orient="horz" pos="1494">
          <p15:clr>
            <a:srgbClr val="F26B43"/>
          </p15:clr>
        </p15:guide>
        <p15:guide id="112" pos="1216" userDrawn="1">
          <p15:clr>
            <a:srgbClr val="F26B43"/>
          </p15:clr>
        </p15:guide>
        <p15:guide id="113" pos="1012" userDrawn="1">
          <p15:clr>
            <a:srgbClr val="F26B43"/>
          </p15:clr>
        </p15:guide>
        <p15:guide id="118" orient="horz" pos="2177" userDrawn="1">
          <p15:clr>
            <a:srgbClr val="F26B43"/>
          </p15:clr>
        </p15:guide>
        <p15:guide id="122" pos="14370">
          <p15:clr>
            <a:srgbClr val="F26B43"/>
          </p15:clr>
        </p15:guide>
        <p15:guide id="125" orient="horz" pos="7946" userDrawn="1">
          <p15:clr>
            <a:srgbClr val="F26B43"/>
          </p15:clr>
        </p15:guide>
        <p15:guide id="126" orient="horz" pos="195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87599" y="12624683"/>
            <a:ext cx="17565589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718589" y="12621150"/>
            <a:ext cx="1093787" cy="441708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87602" y="547142"/>
            <a:ext cx="21232812" cy="2554324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/>
              <a:t>Образец </a:t>
            </a:r>
            <a:br>
              <a:rPr lang="ru-RU"/>
            </a:br>
            <a:r>
              <a:rPr lang="ru-RU"/>
              <a:t>заголовка</a:t>
            </a:r>
          </a:p>
        </p:txBody>
      </p:sp>
      <p:sp>
        <p:nvSpPr>
          <p:cNvPr id="7" name="Текст 2"/>
          <p:cNvSpPr>
            <a:spLocks noGrp="1"/>
          </p:cNvSpPr>
          <p:nvPr>
            <p:ph type="body" idx="1"/>
          </p:nvPr>
        </p:nvSpPr>
        <p:spPr>
          <a:xfrm>
            <a:off x="1587600" y="3431441"/>
            <a:ext cx="21224775" cy="88177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0"/>
            <a:endParaRPr lang="ru-RU"/>
          </a:p>
          <a:p>
            <a:pPr lvl="1"/>
            <a:r>
              <a:rPr lang="ru-RU"/>
              <a:t>Ключевая мысль</a:t>
            </a:r>
          </a:p>
          <a:p>
            <a:pPr lvl="1"/>
            <a:endParaRPr lang="ru-RU"/>
          </a:p>
          <a:p>
            <a:pPr lvl="2"/>
            <a:r>
              <a:rPr lang="ru-RU"/>
              <a:t>Маркированный список</a:t>
            </a:r>
          </a:p>
          <a:p>
            <a:pPr lvl="2"/>
            <a:endParaRPr lang="ru-RU"/>
          </a:p>
          <a:p>
            <a:pPr lvl="3"/>
            <a:r>
              <a:rPr lang="ru-RU"/>
              <a:t>Нумерованный список</a:t>
            </a:r>
          </a:p>
          <a:p>
            <a:pPr lvl="3"/>
            <a:endParaRPr lang="ru-RU"/>
          </a:p>
          <a:p>
            <a:pPr lvl="4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65777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55" r:id="rId4"/>
    <p:sldLayoutId id="2147483961" r:id="rId5"/>
    <p:sldLayoutId id="2147483956" r:id="rId6"/>
    <p:sldLayoutId id="2147483928" r:id="rId7"/>
    <p:sldLayoutId id="2147483985" r:id="rId8"/>
    <p:sldLayoutId id="2147483929" r:id="rId9"/>
    <p:sldLayoutId id="2147483909" r:id="rId10"/>
    <p:sldLayoutId id="2147483912" r:id="rId11"/>
    <p:sldLayoutId id="2147483930" r:id="rId12"/>
    <p:sldLayoutId id="2147483988" r:id="rId13"/>
    <p:sldLayoutId id="2147483931" r:id="rId14"/>
    <p:sldLayoutId id="2147483891" r:id="rId15"/>
    <p:sldLayoutId id="2147484074" r:id="rId16"/>
    <p:sldLayoutId id="2147483990" r:id="rId17"/>
    <p:sldLayoutId id="2147483991" r:id="rId18"/>
    <p:sldLayoutId id="2147483992" r:id="rId19"/>
    <p:sldLayoutId id="2147483993" r:id="rId20"/>
    <p:sldLayoutId id="2147483994" r:id="rId21"/>
    <p:sldLayoutId id="2147483995" r:id="rId22"/>
    <p:sldLayoutId id="2147483996" r:id="rId23"/>
    <p:sldLayoutId id="2147483997" r:id="rId24"/>
    <p:sldLayoutId id="2147483998" r:id="rId25"/>
    <p:sldLayoutId id="2147483999" r:id="rId26"/>
    <p:sldLayoutId id="2147484000" r:id="rId27"/>
    <p:sldLayoutId id="2147484001" r:id="rId28"/>
    <p:sldLayoutId id="2147484002" r:id="rId29"/>
    <p:sldLayoutId id="2147484003" r:id="rId30"/>
    <p:sldLayoutId id="2147483922" r:id="rId31"/>
    <p:sldLayoutId id="2147483923" r:id="rId32"/>
    <p:sldLayoutId id="2147484004" r:id="rId33"/>
    <p:sldLayoutId id="2147484005" r:id="rId34"/>
    <p:sldLayoutId id="2147484006" r:id="rId35"/>
    <p:sldLayoutId id="2147484007" r:id="rId36"/>
    <p:sldLayoutId id="2147484008" r:id="rId37"/>
    <p:sldLayoutId id="2147484009" r:id="rId38"/>
    <p:sldLayoutId id="2147484076" r:id="rId39"/>
    <p:sldLayoutId id="2147483957" r:id="rId40"/>
    <p:sldLayoutId id="2147484011" r:id="rId41"/>
    <p:sldLayoutId id="2147483958" r:id="rId42"/>
    <p:sldLayoutId id="2147484012" r:id="rId43"/>
    <p:sldLayoutId id="2147484013" r:id="rId44"/>
    <p:sldLayoutId id="2147484182" r:id="rId45"/>
    <p:sldLayoutId id="2147484183" r:id="rId46"/>
    <p:sldLayoutId id="2147484184" r:id="rId47"/>
    <p:sldLayoutId id="2147484185" r:id="rId48"/>
    <p:sldLayoutId id="2147484186" r:id="rId49"/>
    <p:sldLayoutId id="2147484187" r:id="rId50"/>
    <p:sldLayoutId id="2147484188" r:id="rId51"/>
    <p:sldLayoutId id="2147484189" r:id="rId52"/>
    <p:sldLayoutId id="2147484190" r:id="rId53"/>
    <p:sldLayoutId id="2147484191" r:id="rId54"/>
    <p:sldLayoutId id="2147484192" r:id="rId55"/>
    <p:sldLayoutId id="2147484193" r:id="rId56"/>
    <p:sldLayoutId id="2147484194" r:id="rId57"/>
    <p:sldLayoutId id="2147484195" r:id="rId58"/>
    <p:sldLayoutId id="2147484196" r:id="rId59"/>
    <p:sldLayoutId id="2147484197" r:id="rId60"/>
    <p:sldLayoutId id="2147484198" r:id="rId61"/>
    <p:sldLayoutId id="2147484199" r:id="rId62"/>
    <p:sldLayoutId id="2147484200" r:id="rId63"/>
    <p:sldLayoutId id="2147484201" r:id="rId64"/>
    <p:sldLayoutId id="2147484202" r:id="rId65"/>
    <p:sldLayoutId id="2147484203" r:id="rId66"/>
    <p:sldLayoutId id="2147484204" r:id="rId67"/>
    <p:sldLayoutId id="2147484205" r:id="rId68"/>
    <p:sldLayoutId id="2147484206" r:id="rId69"/>
    <p:sldLayoutId id="2147484207" r:id="rId70"/>
    <p:sldLayoutId id="2147484208" r:id="rId71"/>
    <p:sldLayoutId id="2147484209" r:id="rId72"/>
    <p:sldLayoutId id="2147484210" r:id="rId73"/>
    <p:sldLayoutId id="2147484211" r:id="rId74"/>
    <p:sldLayoutId id="2147484212" r:id="rId75"/>
    <p:sldLayoutId id="2147484213" r:id="rId76"/>
    <p:sldLayoutId id="2147484214" r:id="rId77"/>
    <p:sldLayoutId id="2147484215" r:id="rId78"/>
    <p:sldLayoutId id="2147484216" r:id="rId79"/>
    <p:sldLayoutId id="2147484217" r:id="rId80"/>
    <p:sldLayoutId id="2147484218" r:id="rId81"/>
  </p:sldLayoutIdLst>
  <p:hf hdr="0"/>
  <p:txStyles>
    <p:titleStyle>
      <a:lvl1pPr marL="0" algn="l" defTabSz="1828529" rtl="0" eaLnBrk="1" latinLnBrk="0" hangingPunct="1">
        <a:lnSpc>
          <a:spcPct val="100000"/>
        </a:lnSpc>
        <a:spcBef>
          <a:spcPct val="0"/>
        </a:spcBef>
        <a:buNone/>
        <a:defRPr sz="7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828529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Tx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19964" indent="-719928" algn="l" defTabSz="1907811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bg2"/>
        </a:buClr>
        <a:buSzPct val="120000"/>
        <a:buFont typeface="Arial Unicode MS" panose="020B0604020202020204" pitchFamily="34" charset="-128"/>
        <a:buChar char="▎"/>
        <a:defRPr sz="32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719964" indent="-715928" algn="l" defTabSz="1828529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Pct val="150000"/>
        <a:buFont typeface="YS Text Light" pitchFamily="2" charset="-52"/>
        <a:buChar char="›"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719964" indent="-715928" algn="l" defTabSz="1828529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Font typeface="+mj-lt"/>
        <a:buAutoNum type="arabicPeriod"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1828529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Tx/>
        <a:buNone/>
        <a:defRPr sz="3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5028449" indent="-457133" algn="l" defTabSz="182852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711" indent="-457133" algn="l" defTabSz="182852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973" indent="-457133" algn="l" defTabSz="182852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1235" indent="-457133" algn="l" defTabSz="182852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52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62" algn="l" defTabSz="182852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529" algn="l" defTabSz="182852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791" algn="l" defTabSz="182852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053" algn="l" defTabSz="182852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315" algn="l" defTabSz="182852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578" algn="l" defTabSz="182852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840" algn="l" defTabSz="182852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102" algn="l" defTabSz="182852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762" userDrawn="1">
          <p15:clr>
            <a:srgbClr val="F26B43"/>
          </p15:clr>
        </p15:guide>
        <p15:guide id="2" pos="6532" userDrawn="1">
          <p15:clr>
            <a:srgbClr val="F26B43"/>
          </p15:clr>
        </p15:guide>
        <p15:guide id="3" pos="6298" userDrawn="1">
          <p15:clr>
            <a:srgbClr val="F26B43"/>
          </p15:clr>
        </p15:guide>
        <p15:guide id="4" pos="6068" userDrawn="1">
          <p15:clr>
            <a:srgbClr val="F26B43"/>
          </p15:clr>
        </p15:guide>
        <p15:guide id="5" pos="5834" userDrawn="1">
          <p15:clr>
            <a:srgbClr val="F26B43"/>
          </p15:clr>
        </p15:guide>
        <p15:guide id="6" pos="5604" userDrawn="1">
          <p15:clr>
            <a:srgbClr val="F26B43"/>
          </p15:clr>
        </p15:guide>
        <p15:guide id="8" pos="5148" userDrawn="1">
          <p15:clr>
            <a:srgbClr val="F26B43"/>
          </p15:clr>
        </p15:guide>
        <p15:guide id="9" pos="4916" userDrawn="1">
          <p15:clr>
            <a:srgbClr val="F26B43"/>
          </p15:clr>
        </p15:guide>
        <p15:guide id="10" pos="4682" userDrawn="1">
          <p15:clr>
            <a:srgbClr val="F26B43"/>
          </p15:clr>
        </p15:guide>
        <p15:guide id="11" pos="4452" userDrawn="1">
          <p15:clr>
            <a:srgbClr val="F26B43"/>
          </p15:clr>
        </p15:guide>
        <p15:guide id="12" pos="4218" userDrawn="1">
          <p15:clr>
            <a:srgbClr val="F26B43"/>
          </p15:clr>
        </p15:guide>
        <p15:guide id="13" pos="3764" userDrawn="1">
          <p15:clr>
            <a:srgbClr val="F26B43"/>
          </p15:clr>
        </p15:guide>
        <p15:guide id="14" pos="3994" userDrawn="1">
          <p15:clr>
            <a:srgbClr val="F26B43"/>
          </p15:clr>
        </p15:guide>
        <p15:guide id="15" pos="3530" userDrawn="1">
          <p15:clr>
            <a:srgbClr val="F26B43"/>
          </p15:clr>
        </p15:guide>
        <p15:guide id="16" pos="3300" userDrawn="1">
          <p15:clr>
            <a:srgbClr val="F26B43"/>
          </p15:clr>
        </p15:guide>
        <p15:guide id="17" pos="2836" userDrawn="1">
          <p15:clr>
            <a:srgbClr val="F26B43"/>
          </p15:clr>
        </p15:guide>
        <p15:guide id="19" pos="2612" userDrawn="1">
          <p15:clr>
            <a:srgbClr val="F26B43"/>
          </p15:clr>
        </p15:guide>
        <p15:guide id="20" pos="2378" userDrawn="1">
          <p15:clr>
            <a:srgbClr val="F26B43"/>
          </p15:clr>
        </p15:guide>
        <p15:guide id="21" pos="2148" userDrawn="1">
          <p15:clr>
            <a:srgbClr val="F26B43"/>
          </p15:clr>
        </p15:guide>
        <p15:guide id="25" pos="6986" userDrawn="1">
          <p15:clr>
            <a:srgbClr val="F26B43"/>
          </p15:clr>
        </p15:guide>
        <p15:guide id="27" pos="7220" userDrawn="1">
          <p15:clr>
            <a:srgbClr val="F26B43"/>
          </p15:clr>
        </p15:guide>
        <p15:guide id="29" pos="7913" userDrawn="1">
          <p15:clr>
            <a:srgbClr val="F26B43"/>
          </p15:clr>
        </p15:guide>
        <p15:guide id="30" pos="8145" userDrawn="1">
          <p15:clr>
            <a:srgbClr val="F26B43"/>
          </p15:clr>
        </p15:guide>
        <p15:guide id="31" pos="8371" userDrawn="1">
          <p15:clr>
            <a:srgbClr val="F26B43"/>
          </p15:clr>
        </p15:guide>
        <p15:guide id="32" pos="8601" userDrawn="1">
          <p15:clr>
            <a:srgbClr val="F26B43"/>
          </p15:clr>
        </p15:guide>
        <p15:guide id="33" pos="9529" userDrawn="1">
          <p15:clr>
            <a:srgbClr val="F26B43"/>
          </p15:clr>
        </p15:guide>
        <p15:guide id="34" pos="8833" userDrawn="1">
          <p15:clr>
            <a:srgbClr val="F26B43"/>
          </p15:clr>
        </p15:guide>
        <p15:guide id="35" pos="9753" userDrawn="1">
          <p15:clr>
            <a:srgbClr val="F26B43"/>
          </p15:clr>
        </p15:guide>
        <p15:guide id="36" pos="10681" userDrawn="1">
          <p15:clr>
            <a:srgbClr val="F26B43"/>
          </p15:clr>
        </p15:guide>
        <p15:guide id="38" pos="10217" userDrawn="1">
          <p15:clr>
            <a:srgbClr val="F26B43"/>
          </p15:clr>
        </p15:guide>
        <p15:guide id="39" pos="12521" userDrawn="1">
          <p15:clr>
            <a:srgbClr val="F26B43"/>
          </p15:clr>
        </p15:guide>
        <p15:guide id="40" pos="10449" userDrawn="1">
          <p15:clr>
            <a:srgbClr val="F26B43"/>
          </p15:clr>
        </p15:guide>
        <p15:guide id="41" pos="10909" userDrawn="1">
          <p15:clr>
            <a:srgbClr val="F26B43"/>
          </p15:clr>
        </p15:guide>
        <p15:guide id="42" pos="11137" userDrawn="1">
          <p15:clr>
            <a:srgbClr val="F26B43"/>
          </p15:clr>
        </p15:guide>
        <p15:guide id="44" pos="11369" userDrawn="1">
          <p15:clr>
            <a:srgbClr val="F26B43"/>
          </p15:clr>
        </p15:guide>
        <p15:guide id="45" pos="11601" userDrawn="1">
          <p15:clr>
            <a:srgbClr val="F26B43"/>
          </p15:clr>
        </p15:guide>
        <p15:guide id="47" pos="11833" userDrawn="1">
          <p15:clr>
            <a:srgbClr val="F26B43"/>
          </p15:clr>
        </p15:guide>
        <p15:guide id="48" orient="horz" pos="4260" userDrawn="1">
          <p15:clr>
            <a:srgbClr val="F26B43"/>
          </p15:clr>
        </p15:guide>
        <p15:guide id="49" orient="horz" pos="4028" userDrawn="1">
          <p15:clr>
            <a:srgbClr val="F26B43"/>
          </p15:clr>
        </p15:guide>
        <p15:guide id="50" orient="horz" pos="3796" userDrawn="1">
          <p15:clr>
            <a:srgbClr val="F26B43"/>
          </p15:clr>
        </p15:guide>
        <p15:guide id="51" orient="horz" pos="3108" userDrawn="1">
          <p15:clr>
            <a:srgbClr val="F26B43"/>
          </p15:clr>
        </p15:guide>
        <p15:guide id="52" orient="horz" pos="2876" userDrawn="1">
          <p15:clr>
            <a:srgbClr val="F26B43"/>
          </p15:clr>
        </p15:guide>
        <p15:guide id="53" orient="horz" pos="2642" userDrawn="1">
          <p15:clr>
            <a:srgbClr val="F26B43"/>
          </p15:clr>
        </p15:guide>
        <p15:guide id="54" orient="horz" pos="2408" userDrawn="1">
          <p15:clr>
            <a:srgbClr val="F26B43"/>
          </p15:clr>
        </p15:guide>
        <p15:guide id="57" orient="horz" pos="1724" userDrawn="1">
          <p15:clr>
            <a:srgbClr val="F26B43"/>
          </p15:clr>
        </p15:guide>
        <p15:guide id="62" orient="horz" pos="4494" userDrawn="1">
          <p15:clr>
            <a:srgbClr val="F26B43"/>
          </p15:clr>
        </p15:guide>
        <p15:guide id="63" orient="horz" pos="4722" userDrawn="1">
          <p15:clr>
            <a:srgbClr val="F26B43"/>
          </p15:clr>
        </p15:guide>
        <p15:guide id="64" orient="horz" pos="5180" userDrawn="1">
          <p15:clr>
            <a:srgbClr val="F26B43"/>
          </p15:clr>
        </p15:guide>
        <p15:guide id="65" orient="horz" pos="5412" userDrawn="1">
          <p15:clr>
            <a:srgbClr val="F26B43"/>
          </p15:clr>
        </p15:guide>
        <p15:guide id="66" orient="horz" pos="5636" userDrawn="1">
          <p15:clr>
            <a:srgbClr val="F26B43"/>
          </p15:clr>
        </p15:guide>
        <p15:guide id="67" orient="horz" pos="5874" userDrawn="1">
          <p15:clr>
            <a:srgbClr val="F26B43"/>
          </p15:clr>
        </p15:guide>
        <p15:guide id="68" orient="horz" pos="6098" userDrawn="1">
          <p15:clr>
            <a:srgbClr val="F26B43"/>
          </p15:clr>
        </p15:guide>
        <p15:guide id="69" orient="horz" pos="6332" userDrawn="1">
          <p15:clr>
            <a:srgbClr val="F26B43"/>
          </p15:clr>
        </p15:guide>
        <p15:guide id="70" orient="horz" pos="6564" userDrawn="1">
          <p15:clr>
            <a:srgbClr val="F26B43"/>
          </p15:clr>
        </p15:guide>
        <p15:guide id="71" orient="horz" pos="6792" userDrawn="1">
          <p15:clr>
            <a:srgbClr val="F26B43"/>
          </p15:clr>
        </p15:guide>
        <p15:guide id="72" orient="horz" pos="7484" userDrawn="1">
          <p15:clr>
            <a:srgbClr val="F26B43"/>
          </p15:clr>
        </p15:guide>
        <p15:guide id="73" orient="horz" pos="7254" userDrawn="1">
          <p15:clr>
            <a:srgbClr val="F26B43"/>
          </p15:clr>
        </p15:guide>
        <p15:guide id="74" orient="horz" pos="7026" userDrawn="1">
          <p15:clr>
            <a:srgbClr val="F26B43"/>
          </p15:clr>
        </p15:guide>
        <p15:guide id="75" pos="7450" userDrawn="1">
          <p15:clr>
            <a:srgbClr val="F26B43"/>
          </p15:clr>
        </p15:guide>
        <p15:guide id="76" orient="horz" pos="3560" userDrawn="1">
          <p15:clr>
            <a:srgbClr val="F26B43"/>
          </p15:clr>
        </p15:guide>
        <p15:guide id="77" orient="horz" pos="3338" userDrawn="1">
          <p15:clr>
            <a:srgbClr val="F26B43"/>
          </p15:clr>
        </p15:guide>
        <p15:guide id="78" orient="horz" pos="4946" userDrawn="1">
          <p15:clr>
            <a:srgbClr val="F26B43"/>
          </p15:clr>
        </p15:guide>
        <p15:guide id="79" pos="1912" userDrawn="1">
          <p15:clr>
            <a:srgbClr val="F26B43"/>
          </p15:clr>
        </p15:guide>
        <p15:guide id="80" pos="1682" userDrawn="1">
          <p15:clr>
            <a:srgbClr val="F26B43"/>
          </p15:clr>
        </p15:guide>
        <p15:guide id="81" pos="1450" userDrawn="1">
          <p15:clr>
            <a:srgbClr val="F26B43"/>
          </p15:clr>
        </p15:guide>
        <p15:guide id="87" pos="12065" userDrawn="1">
          <p15:clr>
            <a:srgbClr val="F26B43"/>
          </p15:clr>
        </p15:guide>
        <p15:guide id="89" pos="12753" userDrawn="1">
          <p15:clr>
            <a:srgbClr val="F26B43"/>
          </p15:clr>
        </p15:guide>
        <p15:guide id="90" pos="12985" userDrawn="1">
          <p15:clr>
            <a:srgbClr val="F26B43"/>
          </p15:clr>
        </p15:guide>
        <p15:guide id="92" pos="13217" userDrawn="1">
          <p15:clr>
            <a:srgbClr val="F26B43"/>
          </p15:clr>
        </p15:guide>
        <p15:guide id="93" orient="horz" pos="794" userDrawn="1">
          <p15:clr>
            <a:srgbClr val="F26B43"/>
          </p15:clr>
        </p15:guide>
        <p15:guide id="94" pos="13449" userDrawn="1">
          <p15:clr>
            <a:srgbClr val="F26B43"/>
          </p15:clr>
        </p15:guide>
        <p15:guide id="95" pos="13681" userDrawn="1">
          <p15:clr>
            <a:srgbClr val="F26B43"/>
          </p15:clr>
        </p15:guide>
        <p15:guide id="96" pos="13905" userDrawn="1">
          <p15:clr>
            <a:srgbClr val="F26B43"/>
          </p15:clr>
        </p15:guide>
        <p15:guide id="97" pos="14141" userDrawn="1">
          <p15:clr>
            <a:srgbClr val="F26B43"/>
          </p15:clr>
        </p15:guide>
        <p15:guide id="101" pos="9065" userDrawn="1">
          <p15:clr>
            <a:srgbClr val="F26B43"/>
          </p15:clr>
        </p15:guide>
        <p15:guide id="102" pos="9297" userDrawn="1">
          <p15:clr>
            <a:srgbClr val="F26B43"/>
          </p15:clr>
        </p15:guide>
        <p15:guide id="104" orient="horz" pos="1262" userDrawn="1">
          <p15:clr>
            <a:srgbClr val="F26B43"/>
          </p15:clr>
        </p15:guide>
        <p15:guide id="108" orient="horz" pos="7716" userDrawn="1">
          <p15:clr>
            <a:srgbClr val="F26B43"/>
          </p15:clr>
        </p15:guide>
        <p15:guide id="109" orient="horz" pos="1028" userDrawn="1">
          <p15:clr>
            <a:srgbClr val="F26B43"/>
          </p15:clr>
        </p15:guide>
        <p15:guide id="111" orient="horz" pos="1494" userDrawn="1">
          <p15:clr>
            <a:srgbClr val="F26B43"/>
          </p15:clr>
        </p15:guide>
        <p15:guide id="112" pos="1226" userDrawn="1">
          <p15:clr>
            <a:srgbClr val="F26B43"/>
          </p15:clr>
        </p15:guide>
        <p15:guide id="113" pos="996" userDrawn="1">
          <p15:clr>
            <a:srgbClr val="F26B43"/>
          </p15:clr>
        </p15:guide>
        <p15:guide id="118" orient="horz" pos="2178" userDrawn="1">
          <p15:clr>
            <a:srgbClr val="F26B43"/>
          </p15:clr>
        </p15:guide>
        <p15:guide id="122" pos="14369" userDrawn="1">
          <p15:clr>
            <a:srgbClr val="F26B43"/>
          </p15:clr>
        </p15:guide>
        <p15:guide id="123" orient="horz" pos="572" userDrawn="1">
          <p15:clr>
            <a:srgbClr val="F26B43"/>
          </p15:clr>
        </p15:guide>
        <p15:guide id="124" orient="horz" pos="8178" userDrawn="1">
          <p15:clr>
            <a:srgbClr val="F26B43"/>
          </p15:clr>
        </p15:guide>
        <p15:guide id="125" orient="horz" pos="7946" userDrawn="1">
          <p15:clr>
            <a:srgbClr val="F26B43"/>
          </p15:clr>
        </p15:guide>
        <p15:guide id="126" orient="horz" pos="1956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87600" y="12624682"/>
            <a:ext cx="17565588" cy="42527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718588" y="12621150"/>
            <a:ext cx="1093787" cy="441707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2400">
                <a:solidFill>
                  <a:schemeClr val="tx1"/>
                </a:solidFill>
                <a:latin typeface="+mn-lt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87600" y="547141"/>
            <a:ext cx="21232812" cy="2554323"/>
          </a:xfrm>
          <a:prstGeom prst="rect">
            <a:avLst/>
          </a:prstGeom>
        </p:spPr>
        <p:txBody>
          <a:bodyPr vert="horz" lIns="0" tIns="198000" rIns="0" bIns="0" rtlCol="0" anchor="t">
            <a:noAutofit/>
          </a:bodyPr>
          <a:lstStyle/>
          <a:p>
            <a:r>
              <a:rPr lang="ru-RU" dirty="0"/>
              <a:t>Образец </a:t>
            </a:r>
            <a:br>
              <a:rPr lang="ru-RU" dirty="0"/>
            </a:br>
            <a:r>
              <a:rPr lang="ru-RU" dirty="0"/>
              <a:t>заголовка</a:t>
            </a:r>
          </a:p>
        </p:txBody>
      </p:sp>
      <p:sp>
        <p:nvSpPr>
          <p:cNvPr id="7" name="Текст 2"/>
          <p:cNvSpPr>
            <a:spLocks noGrp="1"/>
          </p:cNvSpPr>
          <p:nvPr>
            <p:ph type="body" idx="1"/>
          </p:nvPr>
        </p:nvSpPr>
        <p:spPr>
          <a:xfrm>
            <a:off x="1587600" y="3431440"/>
            <a:ext cx="21224775" cy="88177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0"/>
            <a:endParaRPr lang="ru-RU" dirty="0"/>
          </a:p>
          <a:p>
            <a:pPr lvl="1"/>
            <a:r>
              <a:rPr lang="ru-RU" dirty="0"/>
              <a:t>Ключевая мысль</a:t>
            </a:r>
          </a:p>
          <a:p>
            <a:pPr lvl="1"/>
            <a:endParaRPr lang="ru-RU" dirty="0"/>
          </a:p>
          <a:p>
            <a:pPr lvl="2"/>
            <a:r>
              <a:rPr lang="ru-RU" dirty="0"/>
              <a:t>Маркированный список</a:t>
            </a:r>
          </a:p>
          <a:p>
            <a:pPr lvl="2"/>
            <a:endParaRPr lang="ru-RU" dirty="0"/>
          </a:p>
          <a:p>
            <a:pPr lvl="3"/>
            <a:r>
              <a:rPr lang="ru-RU" dirty="0"/>
              <a:t>Нумерованный список</a:t>
            </a:r>
          </a:p>
          <a:p>
            <a:pPr lvl="3"/>
            <a:endParaRPr lang="ru-RU" dirty="0"/>
          </a:p>
          <a:p>
            <a:pPr lvl="4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26251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3" r:id="rId1"/>
    <p:sldLayoutId id="2147484274" r:id="rId2"/>
    <p:sldLayoutId id="2147484275" r:id="rId3"/>
    <p:sldLayoutId id="2147484276" r:id="rId4"/>
    <p:sldLayoutId id="2147484277" r:id="rId5"/>
    <p:sldLayoutId id="2147484278" r:id="rId6"/>
    <p:sldLayoutId id="2147484279" r:id="rId7"/>
    <p:sldLayoutId id="2147484280" r:id="rId8"/>
    <p:sldLayoutId id="2147484281" r:id="rId9"/>
    <p:sldLayoutId id="2147484282" r:id="rId10"/>
    <p:sldLayoutId id="2147484283" r:id="rId11"/>
    <p:sldLayoutId id="2147484284" r:id="rId12"/>
    <p:sldLayoutId id="2147484285" r:id="rId13"/>
    <p:sldLayoutId id="2147484286" r:id="rId14"/>
    <p:sldLayoutId id="2147484287" r:id="rId15"/>
    <p:sldLayoutId id="2147484288" r:id="rId16"/>
    <p:sldLayoutId id="2147484289" r:id="rId17"/>
    <p:sldLayoutId id="2147484290" r:id="rId18"/>
    <p:sldLayoutId id="2147484291" r:id="rId19"/>
    <p:sldLayoutId id="2147484292" r:id="rId20"/>
    <p:sldLayoutId id="2147484293" r:id="rId21"/>
    <p:sldLayoutId id="2147484294" r:id="rId22"/>
    <p:sldLayoutId id="2147484295" r:id="rId23"/>
    <p:sldLayoutId id="2147484296" r:id="rId24"/>
    <p:sldLayoutId id="2147484297" r:id="rId25"/>
    <p:sldLayoutId id="2147484298" r:id="rId26"/>
    <p:sldLayoutId id="2147484299" r:id="rId27"/>
    <p:sldLayoutId id="2147484300" r:id="rId28"/>
    <p:sldLayoutId id="2147484301" r:id="rId29"/>
    <p:sldLayoutId id="2147484302" r:id="rId30"/>
    <p:sldLayoutId id="2147484303" r:id="rId31"/>
    <p:sldLayoutId id="2147484304" r:id="rId32"/>
    <p:sldLayoutId id="2147484305" r:id="rId33"/>
    <p:sldLayoutId id="2147484306" r:id="rId34"/>
    <p:sldLayoutId id="2147484307" r:id="rId35"/>
    <p:sldLayoutId id="2147484308" r:id="rId36"/>
    <p:sldLayoutId id="2147484309" r:id="rId37"/>
    <p:sldLayoutId id="2147484310" r:id="rId38"/>
    <p:sldLayoutId id="2147484311" r:id="rId39"/>
    <p:sldLayoutId id="2147484312" r:id="rId40"/>
    <p:sldLayoutId id="2147484313" r:id="rId41"/>
    <p:sldLayoutId id="2147484314" r:id="rId42"/>
    <p:sldLayoutId id="2147484315" r:id="rId43"/>
    <p:sldLayoutId id="2147484316" r:id="rId44"/>
  </p:sldLayoutIdLst>
  <p:hf sldNum="0" hdr="0" ftr="0" dt="0"/>
  <p:txStyles>
    <p:titleStyle>
      <a:lvl1pPr marL="0" algn="l" defTabSz="1828619" rtl="0" eaLnBrk="1" latinLnBrk="0" hangingPunct="1">
        <a:lnSpc>
          <a:spcPct val="100000"/>
        </a:lnSpc>
        <a:spcBef>
          <a:spcPct val="0"/>
        </a:spcBef>
        <a:buNone/>
        <a:defRPr sz="7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828619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Tx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719964" algn="l" defTabSz="1907905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bg2"/>
        </a:buClr>
        <a:buSzPct val="120000"/>
        <a:buFont typeface="Arial Unicode MS" panose="020B0604020202020204" pitchFamily="34" charset="-128"/>
        <a:buChar char="▎"/>
        <a:defRPr sz="32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720000" indent="-715963" algn="l" defTabSz="1828619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Pct val="150000"/>
        <a:buFont typeface="YS Text Light" pitchFamily="2" charset="-52"/>
        <a:buChar char="›"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715963" algn="l" defTabSz="1828619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Font typeface="+mj-lt"/>
        <a:buAutoNum type="arabicPeriod"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1828619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Tx/>
        <a:buNone/>
        <a:defRPr sz="3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5028699" indent="-457155" algn="l" defTabSz="182861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007" indent="-457155" algn="l" defTabSz="182861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315" indent="-457155" algn="l" defTabSz="182861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1623" indent="-457155" algn="l" defTabSz="182861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08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619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927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235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543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852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160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467" algn="l" defTabSz="182861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762">
          <p15:clr>
            <a:srgbClr val="F26B43"/>
          </p15:clr>
        </p15:guide>
        <p15:guide id="2" pos="6531">
          <p15:clr>
            <a:srgbClr val="F26B43"/>
          </p15:clr>
        </p15:guide>
        <p15:guide id="3" pos="6298">
          <p15:clr>
            <a:srgbClr val="F26B43"/>
          </p15:clr>
        </p15:guide>
        <p15:guide id="4" pos="6067">
          <p15:clr>
            <a:srgbClr val="F26B43"/>
          </p15:clr>
        </p15:guide>
        <p15:guide id="5" pos="5834">
          <p15:clr>
            <a:srgbClr val="F26B43"/>
          </p15:clr>
        </p15:guide>
        <p15:guide id="6" pos="5603">
          <p15:clr>
            <a:srgbClr val="F26B43"/>
          </p15:clr>
        </p15:guide>
        <p15:guide id="8" pos="5148">
          <p15:clr>
            <a:srgbClr val="F26B43"/>
          </p15:clr>
        </p15:guide>
        <p15:guide id="9" pos="4915">
          <p15:clr>
            <a:srgbClr val="F26B43"/>
          </p15:clr>
        </p15:guide>
        <p15:guide id="10" pos="4682">
          <p15:clr>
            <a:srgbClr val="F26B43"/>
          </p15:clr>
        </p15:guide>
        <p15:guide id="11" pos="4451">
          <p15:clr>
            <a:srgbClr val="F26B43"/>
          </p15:clr>
        </p15:guide>
        <p15:guide id="12" pos="4218">
          <p15:clr>
            <a:srgbClr val="F26B43"/>
          </p15:clr>
        </p15:guide>
        <p15:guide id="13" pos="3763">
          <p15:clr>
            <a:srgbClr val="F26B43"/>
          </p15:clr>
        </p15:guide>
        <p15:guide id="14" pos="3994">
          <p15:clr>
            <a:srgbClr val="F26B43"/>
          </p15:clr>
        </p15:guide>
        <p15:guide id="15" pos="3530">
          <p15:clr>
            <a:srgbClr val="F26B43"/>
          </p15:clr>
        </p15:guide>
        <p15:guide id="16" pos="3299">
          <p15:clr>
            <a:srgbClr val="F26B43"/>
          </p15:clr>
        </p15:guide>
        <p15:guide id="17" pos="2835">
          <p15:clr>
            <a:srgbClr val="F26B43"/>
          </p15:clr>
        </p15:guide>
        <p15:guide id="19" pos="2611">
          <p15:clr>
            <a:srgbClr val="F26B43"/>
          </p15:clr>
        </p15:guide>
        <p15:guide id="20" pos="2378">
          <p15:clr>
            <a:srgbClr val="F26B43"/>
          </p15:clr>
        </p15:guide>
        <p15:guide id="21" pos="2147">
          <p15:clr>
            <a:srgbClr val="F26B43"/>
          </p15:clr>
        </p15:guide>
        <p15:guide id="25" pos="6986">
          <p15:clr>
            <a:srgbClr val="F26B43"/>
          </p15:clr>
        </p15:guide>
        <p15:guide id="27" pos="7219">
          <p15:clr>
            <a:srgbClr val="F26B43"/>
          </p15:clr>
        </p15:guide>
        <p15:guide id="29" pos="7913">
          <p15:clr>
            <a:srgbClr val="F26B43"/>
          </p15:clr>
        </p15:guide>
        <p15:guide id="30" pos="8146">
          <p15:clr>
            <a:srgbClr val="F26B43"/>
          </p15:clr>
        </p15:guide>
        <p15:guide id="31" pos="8372">
          <p15:clr>
            <a:srgbClr val="F26B43"/>
          </p15:clr>
        </p15:guide>
        <p15:guide id="32" pos="8602">
          <p15:clr>
            <a:srgbClr val="F26B43"/>
          </p15:clr>
        </p15:guide>
        <p15:guide id="33" pos="9529">
          <p15:clr>
            <a:srgbClr val="F26B43"/>
          </p15:clr>
        </p15:guide>
        <p15:guide id="34" pos="8834">
          <p15:clr>
            <a:srgbClr val="F26B43"/>
          </p15:clr>
        </p15:guide>
        <p15:guide id="35" pos="9754">
          <p15:clr>
            <a:srgbClr val="F26B43"/>
          </p15:clr>
        </p15:guide>
        <p15:guide id="36" pos="10681">
          <p15:clr>
            <a:srgbClr val="F26B43"/>
          </p15:clr>
        </p15:guide>
        <p15:guide id="38" pos="10218">
          <p15:clr>
            <a:srgbClr val="F26B43"/>
          </p15:clr>
        </p15:guide>
        <p15:guide id="39" pos="12522">
          <p15:clr>
            <a:srgbClr val="F26B43"/>
          </p15:clr>
        </p15:guide>
        <p15:guide id="40" pos="10450">
          <p15:clr>
            <a:srgbClr val="F26B43"/>
          </p15:clr>
        </p15:guide>
        <p15:guide id="41" pos="10909">
          <p15:clr>
            <a:srgbClr val="F26B43"/>
          </p15:clr>
        </p15:guide>
        <p15:guide id="42" pos="11138">
          <p15:clr>
            <a:srgbClr val="F26B43"/>
          </p15:clr>
        </p15:guide>
        <p15:guide id="44" pos="11370">
          <p15:clr>
            <a:srgbClr val="F26B43"/>
          </p15:clr>
        </p15:guide>
        <p15:guide id="45" pos="11602">
          <p15:clr>
            <a:srgbClr val="F26B43"/>
          </p15:clr>
        </p15:guide>
        <p15:guide id="47" pos="11833">
          <p15:clr>
            <a:srgbClr val="F26B43"/>
          </p15:clr>
        </p15:guide>
        <p15:guide id="48" orient="horz" pos="4260">
          <p15:clr>
            <a:srgbClr val="F26B43"/>
          </p15:clr>
        </p15:guide>
        <p15:guide id="49" orient="horz" pos="4027">
          <p15:clr>
            <a:srgbClr val="F26B43"/>
          </p15:clr>
        </p15:guide>
        <p15:guide id="50" orient="horz" pos="3796">
          <p15:clr>
            <a:srgbClr val="F26B43"/>
          </p15:clr>
        </p15:guide>
        <p15:guide id="51" orient="horz" pos="3107">
          <p15:clr>
            <a:srgbClr val="F26B43"/>
          </p15:clr>
        </p15:guide>
        <p15:guide id="52" orient="horz" pos="2875">
          <p15:clr>
            <a:srgbClr val="F26B43"/>
          </p15:clr>
        </p15:guide>
        <p15:guide id="53" orient="horz" pos="2641">
          <p15:clr>
            <a:srgbClr val="F26B43"/>
          </p15:clr>
        </p15:guide>
        <p15:guide id="54" orient="horz" pos="2408">
          <p15:clr>
            <a:srgbClr val="F26B43"/>
          </p15:clr>
        </p15:guide>
        <p15:guide id="57" orient="horz" pos="1723">
          <p15:clr>
            <a:srgbClr val="F26B43"/>
          </p15:clr>
        </p15:guide>
        <p15:guide id="62" orient="horz" pos="4494">
          <p15:clr>
            <a:srgbClr val="F26B43"/>
          </p15:clr>
        </p15:guide>
        <p15:guide id="63" orient="horz" pos="4722">
          <p15:clr>
            <a:srgbClr val="F26B43"/>
          </p15:clr>
        </p15:guide>
        <p15:guide id="64" orient="horz" pos="5179">
          <p15:clr>
            <a:srgbClr val="F26B43"/>
          </p15:clr>
        </p15:guide>
        <p15:guide id="65" orient="horz" pos="5412">
          <p15:clr>
            <a:srgbClr val="F26B43"/>
          </p15:clr>
        </p15:guide>
        <p15:guide id="66" orient="horz" pos="5635">
          <p15:clr>
            <a:srgbClr val="F26B43"/>
          </p15:clr>
        </p15:guide>
        <p15:guide id="67" orient="horz" pos="5874">
          <p15:clr>
            <a:srgbClr val="F26B43"/>
          </p15:clr>
        </p15:guide>
        <p15:guide id="68" orient="horz" pos="6097">
          <p15:clr>
            <a:srgbClr val="F26B43"/>
          </p15:clr>
        </p15:guide>
        <p15:guide id="69" orient="horz" pos="6331">
          <p15:clr>
            <a:srgbClr val="F26B43"/>
          </p15:clr>
        </p15:guide>
        <p15:guide id="70" orient="horz" pos="6564">
          <p15:clr>
            <a:srgbClr val="F26B43"/>
          </p15:clr>
        </p15:guide>
        <p15:guide id="71" orient="horz" pos="6792">
          <p15:clr>
            <a:srgbClr val="F26B43"/>
          </p15:clr>
        </p15:guide>
        <p15:guide id="72" orient="horz" pos="7483">
          <p15:clr>
            <a:srgbClr val="F26B43"/>
          </p15:clr>
        </p15:guide>
        <p15:guide id="73" orient="horz" pos="7254">
          <p15:clr>
            <a:srgbClr val="F26B43"/>
          </p15:clr>
        </p15:guide>
        <p15:guide id="74" orient="horz" pos="7026">
          <p15:clr>
            <a:srgbClr val="F26B43"/>
          </p15:clr>
        </p15:guide>
        <p15:guide id="75" pos="7450">
          <p15:clr>
            <a:srgbClr val="F26B43"/>
          </p15:clr>
        </p15:guide>
        <p15:guide id="76" orient="horz" pos="3559">
          <p15:clr>
            <a:srgbClr val="F26B43"/>
          </p15:clr>
        </p15:guide>
        <p15:guide id="77" orient="horz" pos="3338">
          <p15:clr>
            <a:srgbClr val="F26B43"/>
          </p15:clr>
        </p15:guide>
        <p15:guide id="78" orient="horz" pos="4945">
          <p15:clr>
            <a:srgbClr val="F26B43"/>
          </p15:clr>
        </p15:guide>
        <p15:guide id="79" pos="1912">
          <p15:clr>
            <a:srgbClr val="F26B43"/>
          </p15:clr>
        </p15:guide>
        <p15:guide id="80" pos="1681">
          <p15:clr>
            <a:srgbClr val="F26B43"/>
          </p15:clr>
        </p15:guide>
        <p15:guide id="81" pos="1450">
          <p15:clr>
            <a:srgbClr val="F26B43"/>
          </p15:clr>
        </p15:guide>
        <p15:guide id="87" pos="12065">
          <p15:clr>
            <a:srgbClr val="F26B43"/>
          </p15:clr>
        </p15:guide>
        <p15:guide id="89" pos="12754">
          <p15:clr>
            <a:srgbClr val="F26B43"/>
          </p15:clr>
        </p15:guide>
        <p15:guide id="90" pos="12985">
          <p15:clr>
            <a:srgbClr val="F26B43"/>
          </p15:clr>
        </p15:guide>
        <p15:guide id="92" pos="13217">
          <p15:clr>
            <a:srgbClr val="F26B43"/>
          </p15:clr>
        </p15:guide>
        <p15:guide id="93" orient="horz" pos="793">
          <p15:clr>
            <a:srgbClr val="F26B43"/>
          </p15:clr>
        </p15:guide>
        <p15:guide id="94" pos="13449">
          <p15:clr>
            <a:srgbClr val="F26B43"/>
          </p15:clr>
        </p15:guide>
        <p15:guide id="95" pos="13681">
          <p15:clr>
            <a:srgbClr val="F26B43"/>
          </p15:clr>
        </p15:guide>
        <p15:guide id="96" pos="13906">
          <p15:clr>
            <a:srgbClr val="F26B43"/>
          </p15:clr>
        </p15:guide>
        <p15:guide id="97" pos="14141">
          <p15:clr>
            <a:srgbClr val="F26B43"/>
          </p15:clr>
        </p15:guide>
        <p15:guide id="101" pos="9066">
          <p15:clr>
            <a:srgbClr val="F26B43"/>
          </p15:clr>
        </p15:guide>
        <p15:guide id="102" pos="9298">
          <p15:clr>
            <a:srgbClr val="F26B43"/>
          </p15:clr>
        </p15:guide>
        <p15:guide id="104" orient="horz" pos="1261">
          <p15:clr>
            <a:srgbClr val="F26B43"/>
          </p15:clr>
        </p15:guide>
        <p15:guide id="108" orient="horz" pos="7716">
          <p15:clr>
            <a:srgbClr val="F26B43"/>
          </p15:clr>
        </p15:guide>
        <p15:guide id="109" orient="horz" pos="1027">
          <p15:clr>
            <a:srgbClr val="F26B43"/>
          </p15:clr>
        </p15:guide>
        <p15:guide id="111" orient="horz" pos="1494">
          <p15:clr>
            <a:srgbClr val="F26B43"/>
          </p15:clr>
        </p15:guide>
        <p15:guide id="112" pos="1226">
          <p15:clr>
            <a:srgbClr val="F26B43"/>
          </p15:clr>
        </p15:guide>
        <p15:guide id="113" pos="995">
          <p15:clr>
            <a:srgbClr val="F26B43"/>
          </p15:clr>
        </p15:guide>
        <p15:guide id="118" orient="horz" pos="2177">
          <p15:clr>
            <a:srgbClr val="F26B43"/>
          </p15:clr>
        </p15:guide>
        <p15:guide id="122" pos="14370">
          <p15:clr>
            <a:srgbClr val="F26B43"/>
          </p15:clr>
        </p15:guide>
        <p15:guide id="123" orient="horz" pos="571">
          <p15:clr>
            <a:srgbClr val="F26B43"/>
          </p15:clr>
        </p15:guide>
        <p15:guide id="124" orient="horz" pos="8178">
          <p15:clr>
            <a:srgbClr val="F26B43"/>
          </p15:clr>
        </p15:guide>
        <p15:guide id="125" orient="horz" pos="7946">
          <p15:clr>
            <a:srgbClr val="F26B43"/>
          </p15:clr>
        </p15:guide>
        <p15:guide id="126" orient="horz" pos="195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B3FACB8E-56E5-BAD4-B902-FE94249FCE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0132" y="3796667"/>
            <a:ext cx="17499867" cy="7783200"/>
          </a:xfrm>
        </p:spPr>
        <p:txBody>
          <a:bodyPr/>
          <a:lstStyle/>
          <a:p>
            <a:r>
              <a:rPr lang="en-US" sz="9600" dirty="0">
                <a:latin typeface="Calibri"/>
                <a:cs typeface="Arial"/>
              </a:rPr>
              <a:t>Annet: OpenSource Network Configuration Utility</a:t>
            </a:r>
            <a:br>
              <a:rPr lang="en-US" sz="9600" dirty="0">
                <a:latin typeface="Calibri"/>
                <a:cs typeface="Arial"/>
              </a:rPr>
            </a:br>
            <a:br>
              <a:rPr lang="en-US" sz="9600" dirty="0">
                <a:latin typeface="Calibri"/>
                <a:cs typeface="Arial"/>
              </a:rPr>
            </a:br>
            <a:endParaRPr lang="en-US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71903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8641B-B140-78C8-513F-BDD80C8D9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5400CB0-B04B-D486-39E2-69BDCC5020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C07872-3B07-D32B-A4F4-76A508F547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82E989-F3A0-FE5D-D95E-7FEB665A4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999" y="900000"/>
            <a:ext cx="19012861" cy="1395438"/>
          </a:xfrm>
        </p:spPr>
        <p:txBody>
          <a:bodyPr/>
          <a:lstStyle/>
          <a:p>
            <a:r>
              <a:rPr lang="en-RU" dirty="0"/>
              <a:t>Main Configuration Deployment Flow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AF5EA79-8A36-4F5D-B9A6-56B925404D28}"/>
              </a:ext>
            </a:extLst>
          </p:cNvPr>
          <p:cNvSpPr txBox="1"/>
          <p:nvPr/>
        </p:nvSpPr>
        <p:spPr>
          <a:xfrm rot="19678813">
            <a:off x="17179965" y="9315929"/>
            <a:ext cx="402816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desired configuration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8AE4C25-80C7-EB8F-17FF-83B7E7EFC88B}"/>
              </a:ext>
            </a:extLst>
          </p:cNvPr>
          <p:cNvSpPr/>
          <p:nvPr/>
        </p:nvSpPr>
        <p:spPr>
          <a:xfrm>
            <a:off x="275087" y="2809070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inventory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5DAC7995-C44C-A933-1247-5A06789205D9}"/>
              </a:ext>
            </a:extLst>
          </p:cNvPr>
          <p:cNvSpPr/>
          <p:nvPr/>
        </p:nvSpPr>
        <p:spPr>
          <a:xfrm>
            <a:off x="4450847" y="2809070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device model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C5D6B94F-0F82-BB04-9ED7-37B068E59193}"/>
              </a:ext>
            </a:extLst>
          </p:cNvPr>
          <p:cNvSpPr/>
          <p:nvPr/>
        </p:nvSpPr>
        <p:spPr>
          <a:xfrm>
            <a:off x="8624167" y="2809069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gen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erator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54F35B5D-1D24-EED8-4505-6401E0BAB54F}"/>
              </a:ext>
            </a:extLst>
          </p:cNvPr>
          <p:cNvSpPr/>
          <p:nvPr/>
        </p:nvSpPr>
        <p:spPr>
          <a:xfrm>
            <a:off x="12797487" y="2809068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diff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erence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5E44D96D-095B-36E7-EF5A-C918EEBE74CC}"/>
              </a:ext>
            </a:extLst>
          </p:cNvPr>
          <p:cNvSpPr/>
          <p:nvPr/>
        </p:nvSpPr>
        <p:spPr>
          <a:xfrm>
            <a:off x="16970807" y="2809067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patch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BEDCD06-9DF3-EEC6-F296-C331EECAE3BA}"/>
              </a:ext>
            </a:extLst>
          </p:cNvPr>
          <p:cNvSpPr/>
          <p:nvPr/>
        </p:nvSpPr>
        <p:spPr>
          <a:xfrm>
            <a:off x="21144127" y="2809066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deploy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7811BE35-D7E6-4B99-4A63-7276217A2DC3}"/>
              </a:ext>
            </a:extLst>
          </p:cNvPr>
          <p:cNvSpPr/>
          <p:nvPr/>
        </p:nvSpPr>
        <p:spPr>
          <a:xfrm>
            <a:off x="353496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5" name="Right Arrow 24">
            <a:extLst>
              <a:ext uri="{FF2B5EF4-FFF2-40B4-BE49-F238E27FC236}">
                <a16:creationId xmlns:a16="http://schemas.microsoft.com/office/drawing/2014/main" id="{92293C61-8D31-2D24-A09D-0B773B14E47F}"/>
              </a:ext>
            </a:extLst>
          </p:cNvPr>
          <p:cNvSpPr/>
          <p:nvPr/>
        </p:nvSpPr>
        <p:spPr>
          <a:xfrm>
            <a:off x="770828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6" name="Right Arrow 25">
            <a:extLst>
              <a:ext uri="{FF2B5EF4-FFF2-40B4-BE49-F238E27FC236}">
                <a16:creationId xmlns:a16="http://schemas.microsoft.com/office/drawing/2014/main" id="{518EA2BA-ADBB-21B0-9580-8207B68995A5}"/>
              </a:ext>
            </a:extLst>
          </p:cNvPr>
          <p:cNvSpPr/>
          <p:nvPr/>
        </p:nvSpPr>
        <p:spPr>
          <a:xfrm>
            <a:off x="1188282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7" name="Right Arrow 26">
            <a:extLst>
              <a:ext uri="{FF2B5EF4-FFF2-40B4-BE49-F238E27FC236}">
                <a16:creationId xmlns:a16="http://schemas.microsoft.com/office/drawing/2014/main" id="{75D2862B-67B3-C197-A404-6B59FDED6666}"/>
              </a:ext>
            </a:extLst>
          </p:cNvPr>
          <p:cNvSpPr/>
          <p:nvPr/>
        </p:nvSpPr>
        <p:spPr>
          <a:xfrm>
            <a:off x="16049047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8" name="Right Arrow 27">
            <a:extLst>
              <a:ext uri="{FF2B5EF4-FFF2-40B4-BE49-F238E27FC236}">
                <a16:creationId xmlns:a16="http://schemas.microsoft.com/office/drawing/2014/main" id="{65C26CB5-850C-FA2B-0B8B-8E52FB8C45C9}"/>
              </a:ext>
            </a:extLst>
          </p:cNvPr>
          <p:cNvSpPr/>
          <p:nvPr/>
        </p:nvSpPr>
        <p:spPr>
          <a:xfrm>
            <a:off x="20238995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07174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CB107-F5C1-00F2-C8D0-D1B4A13C9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A1952AE-B839-1F22-0771-E248E72CEB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6D4EC0-49B9-6FE1-6048-11A48E5DFC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6367B99-C531-1709-63F9-DF61B02AC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999" y="900000"/>
            <a:ext cx="19012861" cy="1395438"/>
          </a:xfrm>
        </p:spPr>
        <p:txBody>
          <a:bodyPr/>
          <a:lstStyle/>
          <a:p>
            <a:r>
              <a:rPr lang="en-RU" dirty="0"/>
              <a:t>Main Configuration Deployment Flow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30606AB-7366-D32C-5984-05AF11C11551}"/>
              </a:ext>
            </a:extLst>
          </p:cNvPr>
          <p:cNvSpPr txBox="1"/>
          <p:nvPr/>
        </p:nvSpPr>
        <p:spPr>
          <a:xfrm rot="19678813">
            <a:off x="17179965" y="9315929"/>
            <a:ext cx="402816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desired configuration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2C6819F4-7BA3-7A9A-B40D-C9DBF5D3D6A4}"/>
              </a:ext>
            </a:extLst>
          </p:cNvPr>
          <p:cNvSpPr/>
          <p:nvPr/>
        </p:nvSpPr>
        <p:spPr>
          <a:xfrm>
            <a:off x="275087" y="2809070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inventory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085A726D-B5A6-EDC1-A93C-FD72E69ABB3C}"/>
              </a:ext>
            </a:extLst>
          </p:cNvPr>
          <p:cNvSpPr/>
          <p:nvPr/>
        </p:nvSpPr>
        <p:spPr>
          <a:xfrm>
            <a:off x="4450847" y="2809070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device model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0E1D9E2D-5362-7FFA-45A9-62CC722BCAC5}"/>
              </a:ext>
            </a:extLst>
          </p:cNvPr>
          <p:cNvSpPr/>
          <p:nvPr/>
        </p:nvSpPr>
        <p:spPr>
          <a:xfrm>
            <a:off x="8624167" y="2809069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gen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erator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967CC27C-9A82-877E-743E-373BE9599FF6}"/>
              </a:ext>
            </a:extLst>
          </p:cNvPr>
          <p:cNvSpPr/>
          <p:nvPr/>
        </p:nvSpPr>
        <p:spPr>
          <a:xfrm>
            <a:off x="12797487" y="2809068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diff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erence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0F93EBDC-9ADF-7619-48AB-79AA27C8A0A9}"/>
              </a:ext>
            </a:extLst>
          </p:cNvPr>
          <p:cNvSpPr/>
          <p:nvPr/>
        </p:nvSpPr>
        <p:spPr>
          <a:xfrm>
            <a:off x="16970807" y="2809067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patch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8EC31A8-70C8-BE1D-C5F6-D2E2561C716D}"/>
              </a:ext>
            </a:extLst>
          </p:cNvPr>
          <p:cNvSpPr/>
          <p:nvPr/>
        </p:nvSpPr>
        <p:spPr>
          <a:xfrm>
            <a:off x="21144127" y="2809066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deploy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8522CC84-21BF-0AEA-59FA-1C612C81E588}"/>
              </a:ext>
            </a:extLst>
          </p:cNvPr>
          <p:cNvSpPr/>
          <p:nvPr/>
        </p:nvSpPr>
        <p:spPr>
          <a:xfrm>
            <a:off x="353496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5" name="Right Arrow 24">
            <a:extLst>
              <a:ext uri="{FF2B5EF4-FFF2-40B4-BE49-F238E27FC236}">
                <a16:creationId xmlns:a16="http://schemas.microsoft.com/office/drawing/2014/main" id="{0C99D768-3406-8B45-9D54-74B369BBE1CE}"/>
              </a:ext>
            </a:extLst>
          </p:cNvPr>
          <p:cNvSpPr/>
          <p:nvPr/>
        </p:nvSpPr>
        <p:spPr>
          <a:xfrm>
            <a:off x="7708281" y="3406976"/>
            <a:ext cx="426720" cy="568960"/>
          </a:xfrm>
          <a:prstGeom prst="rightArrow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6" name="Right Arrow 25">
            <a:extLst>
              <a:ext uri="{FF2B5EF4-FFF2-40B4-BE49-F238E27FC236}">
                <a16:creationId xmlns:a16="http://schemas.microsoft.com/office/drawing/2014/main" id="{33EB462E-3E3F-9A08-659E-412735612452}"/>
              </a:ext>
            </a:extLst>
          </p:cNvPr>
          <p:cNvSpPr/>
          <p:nvPr/>
        </p:nvSpPr>
        <p:spPr>
          <a:xfrm>
            <a:off x="11882821" y="3406976"/>
            <a:ext cx="426720" cy="568960"/>
          </a:xfrm>
          <a:prstGeom prst="rightArrow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7" name="Right Arrow 26">
            <a:extLst>
              <a:ext uri="{FF2B5EF4-FFF2-40B4-BE49-F238E27FC236}">
                <a16:creationId xmlns:a16="http://schemas.microsoft.com/office/drawing/2014/main" id="{8231EA6C-BC54-1AF1-98ED-ECD191742F19}"/>
              </a:ext>
            </a:extLst>
          </p:cNvPr>
          <p:cNvSpPr/>
          <p:nvPr/>
        </p:nvSpPr>
        <p:spPr>
          <a:xfrm>
            <a:off x="16049047" y="3406976"/>
            <a:ext cx="426720" cy="568960"/>
          </a:xfrm>
          <a:prstGeom prst="rightArrow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8" name="Right Arrow 27">
            <a:extLst>
              <a:ext uri="{FF2B5EF4-FFF2-40B4-BE49-F238E27FC236}">
                <a16:creationId xmlns:a16="http://schemas.microsoft.com/office/drawing/2014/main" id="{96CADF84-B2A9-9D42-5B39-5F075AEF9B8B}"/>
              </a:ext>
            </a:extLst>
          </p:cNvPr>
          <p:cNvSpPr/>
          <p:nvPr/>
        </p:nvSpPr>
        <p:spPr>
          <a:xfrm>
            <a:off x="20238995" y="3406976"/>
            <a:ext cx="426720" cy="568960"/>
          </a:xfrm>
          <a:prstGeom prst="rightArrow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pic>
        <p:nvPicPr>
          <p:cNvPr id="1026" name="Picture 2" descr="Netbox devices">
            <a:extLst>
              <a:ext uri="{FF2B5EF4-FFF2-40B4-BE49-F238E27FC236}">
                <a16:creationId xmlns:a16="http://schemas.microsoft.com/office/drawing/2014/main" id="{2D0F0A5E-2E83-C3CD-2973-11C28B5D5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87" y="5532759"/>
            <a:ext cx="19012862" cy="649400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893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B98E6-2269-07FF-DB92-F9355ECB4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54447CE-D021-2A94-D0F7-7F0BBE4ECD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E6E833-6F0B-B4D2-61FA-574C444D51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0D50CD7-486D-6C3B-F1E2-45848A933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999" y="900000"/>
            <a:ext cx="19012861" cy="1395438"/>
          </a:xfrm>
        </p:spPr>
        <p:txBody>
          <a:bodyPr/>
          <a:lstStyle/>
          <a:p>
            <a:r>
              <a:rPr lang="en-RU" dirty="0"/>
              <a:t>Main Configuration Deployment Flow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148056C-B535-2D03-503A-B6EB8321ADB6}"/>
              </a:ext>
            </a:extLst>
          </p:cNvPr>
          <p:cNvSpPr txBox="1"/>
          <p:nvPr/>
        </p:nvSpPr>
        <p:spPr>
          <a:xfrm rot="19678813">
            <a:off x="17179965" y="9315929"/>
            <a:ext cx="402816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desired configuration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A5DC441B-832D-3EEF-A31A-8596B1CDCB51}"/>
              </a:ext>
            </a:extLst>
          </p:cNvPr>
          <p:cNvSpPr/>
          <p:nvPr/>
        </p:nvSpPr>
        <p:spPr>
          <a:xfrm>
            <a:off x="275087" y="2809070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inventory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E3EE9669-16C5-0830-F752-1F0AE750BDC1}"/>
              </a:ext>
            </a:extLst>
          </p:cNvPr>
          <p:cNvSpPr/>
          <p:nvPr/>
        </p:nvSpPr>
        <p:spPr>
          <a:xfrm>
            <a:off x="4450847" y="2809070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device model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88F851E9-ADD1-82F0-E564-C077CBE2404A}"/>
              </a:ext>
            </a:extLst>
          </p:cNvPr>
          <p:cNvSpPr/>
          <p:nvPr/>
        </p:nvSpPr>
        <p:spPr>
          <a:xfrm>
            <a:off x="8624167" y="2809069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gen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erator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D315C71D-BA75-9F73-488D-8D549736E93A}"/>
              </a:ext>
            </a:extLst>
          </p:cNvPr>
          <p:cNvSpPr/>
          <p:nvPr/>
        </p:nvSpPr>
        <p:spPr>
          <a:xfrm>
            <a:off x="12797487" y="2809068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diff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erence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DA16AE36-4C9A-5C9F-6B04-CA210036223C}"/>
              </a:ext>
            </a:extLst>
          </p:cNvPr>
          <p:cNvSpPr/>
          <p:nvPr/>
        </p:nvSpPr>
        <p:spPr>
          <a:xfrm>
            <a:off x="16970807" y="2809067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patch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8543D98D-9499-E49D-01F4-40FE62C37482}"/>
              </a:ext>
            </a:extLst>
          </p:cNvPr>
          <p:cNvSpPr/>
          <p:nvPr/>
        </p:nvSpPr>
        <p:spPr>
          <a:xfrm>
            <a:off x="21144127" y="2809066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deploy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85C8736F-420B-9FC7-F15D-6544B4878366}"/>
              </a:ext>
            </a:extLst>
          </p:cNvPr>
          <p:cNvSpPr/>
          <p:nvPr/>
        </p:nvSpPr>
        <p:spPr>
          <a:xfrm>
            <a:off x="353496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5" name="Right Arrow 24">
            <a:extLst>
              <a:ext uri="{FF2B5EF4-FFF2-40B4-BE49-F238E27FC236}">
                <a16:creationId xmlns:a16="http://schemas.microsoft.com/office/drawing/2014/main" id="{3356B7F9-32C0-0730-5A5F-3AE5D6D2DEE5}"/>
              </a:ext>
            </a:extLst>
          </p:cNvPr>
          <p:cNvSpPr/>
          <p:nvPr/>
        </p:nvSpPr>
        <p:spPr>
          <a:xfrm>
            <a:off x="770828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6" name="Right Arrow 25">
            <a:extLst>
              <a:ext uri="{FF2B5EF4-FFF2-40B4-BE49-F238E27FC236}">
                <a16:creationId xmlns:a16="http://schemas.microsoft.com/office/drawing/2014/main" id="{2CE77DE1-0049-B037-4305-6C7CA1FC7B3E}"/>
              </a:ext>
            </a:extLst>
          </p:cNvPr>
          <p:cNvSpPr/>
          <p:nvPr/>
        </p:nvSpPr>
        <p:spPr>
          <a:xfrm>
            <a:off x="1188282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7" name="Right Arrow 26">
            <a:extLst>
              <a:ext uri="{FF2B5EF4-FFF2-40B4-BE49-F238E27FC236}">
                <a16:creationId xmlns:a16="http://schemas.microsoft.com/office/drawing/2014/main" id="{51997E2F-09A0-2042-ADAC-7424981F0BB9}"/>
              </a:ext>
            </a:extLst>
          </p:cNvPr>
          <p:cNvSpPr/>
          <p:nvPr/>
        </p:nvSpPr>
        <p:spPr>
          <a:xfrm>
            <a:off x="16049047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8" name="Right Arrow 27">
            <a:extLst>
              <a:ext uri="{FF2B5EF4-FFF2-40B4-BE49-F238E27FC236}">
                <a16:creationId xmlns:a16="http://schemas.microsoft.com/office/drawing/2014/main" id="{311C1118-A9CE-DFF6-AEC7-42FA24F9E7A4}"/>
              </a:ext>
            </a:extLst>
          </p:cNvPr>
          <p:cNvSpPr/>
          <p:nvPr/>
        </p:nvSpPr>
        <p:spPr>
          <a:xfrm>
            <a:off x="20238995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09BFBDB-BBA4-772B-F7FB-DE613D955D7C}"/>
              </a:ext>
            </a:extLst>
          </p:cNvPr>
          <p:cNvSpPr/>
          <p:nvPr/>
        </p:nvSpPr>
        <p:spPr>
          <a:xfrm>
            <a:off x="3276131" y="6045573"/>
            <a:ext cx="5122579" cy="5934018"/>
          </a:xfrm>
          <a:prstGeom prst="roundRect">
            <a:avLst/>
          </a:prstGeom>
          <a:solidFill>
            <a:srgbClr val="7030A0">
              <a:alpha val="60000"/>
            </a:srgb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sz="3200" b="1" kern="0" dirty="0" err="1">
                <a:solidFill>
                  <a:schemeClr val="bg1"/>
                </a:solidFill>
                <a:latin typeface="Arial" panose="020B0604020202020204" pitchFamily="34" charset="0"/>
              </a:rPr>
              <a:t>Netbox</a:t>
            </a:r>
            <a:r>
              <a:rPr lang="en-US" sz="3200" b="1" kern="0" dirty="0">
                <a:solidFill>
                  <a:schemeClr val="bg1"/>
                </a:solidFill>
                <a:latin typeface="Arial" panose="020B0604020202020204" pitchFamily="34" charset="0"/>
              </a:rPr>
              <a:t> API</a:t>
            </a:r>
            <a:endParaRPr lang="en-RU" sz="3200" b="1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C8F12CF-A6F4-4876-3DEF-DCC6AF1766C1}"/>
              </a:ext>
            </a:extLst>
          </p:cNvPr>
          <p:cNvSpPr/>
          <p:nvPr/>
        </p:nvSpPr>
        <p:spPr>
          <a:xfrm>
            <a:off x="14682674" y="6045573"/>
            <a:ext cx="5122579" cy="5934018"/>
          </a:xfrm>
          <a:prstGeom prst="roundRect">
            <a:avLst/>
          </a:prstGeom>
          <a:solidFill>
            <a:srgbClr val="0070C0">
              <a:alpha val="60000"/>
            </a:srgb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sz="4400" b="1" kern="0" dirty="0">
                <a:solidFill>
                  <a:schemeClr val="bg1"/>
                </a:solidFill>
                <a:latin typeface="Arial" panose="020B0604020202020204" pitchFamily="34" charset="0"/>
              </a:rPr>
              <a:t>Annet</a:t>
            </a:r>
          </a:p>
          <a:p>
            <a:pPr algn="ctr" defTabSz="914400"/>
            <a:r>
              <a:rPr lang="en-US" sz="4400" b="1" kern="0" dirty="0">
                <a:solidFill>
                  <a:schemeClr val="bg1"/>
                </a:solidFill>
                <a:latin typeface="Arial" panose="020B0604020202020204" pitchFamily="34" charset="0"/>
              </a:rPr>
              <a:t>Device Model</a:t>
            </a:r>
            <a:endParaRPr lang="en-RU" sz="5400" b="1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C9D2BA1E-0735-11F7-5C03-9B68C4533391}"/>
              </a:ext>
            </a:extLst>
          </p:cNvPr>
          <p:cNvSpPr/>
          <p:nvPr/>
        </p:nvSpPr>
        <p:spPr>
          <a:xfrm>
            <a:off x="9699739" y="8317595"/>
            <a:ext cx="3984569" cy="1395437"/>
          </a:xfrm>
          <a:prstGeom prst="rightArrow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adapter</a:t>
            </a:r>
          </a:p>
        </p:txBody>
      </p:sp>
    </p:spTree>
    <p:extLst>
      <p:ext uri="{BB962C8B-B14F-4D97-AF65-F5344CB8AC3E}">
        <p14:creationId xmlns:p14="http://schemas.microsoft.com/office/powerpoint/2010/main" val="523155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6ADB8-74AB-B7CC-B461-7DF74331F8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17E44CB-587A-6FCC-266D-BF0E0AECF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39D7ED-64CA-2011-0333-29665EA79C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97F8998-07A5-992C-17D8-8D6AFB358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999" y="900000"/>
            <a:ext cx="19012861" cy="1395438"/>
          </a:xfrm>
        </p:spPr>
        <p:txBody>
          <a:bodyPr/>
          <a:lstStyle/>
          <a:p>
            <a:r>
              <a:rPr lang="en-RU" dirty="0"/>
              <a:t>Main Configuration Deployment Flow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2BB39C1-54C0-9D11-E78C-EFF884965388}"/>
              </a:ext>
            </a:extLst>
          </p:cNvPr>
          <p:cNvSpPr txBox="1"/>
          <p:nvPr/>
        </p:nvSpPr>
        <p:spPr>
          <a:xfrm rot="19678813">
            <a:off x="17179965" y="9315929"/>
            <a:ext cx="402816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desired configuration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874C8E87-E816-8FE0-069A-7A46824A01F6}"/>
              </a:ext>
            </a:extLst>
          </p:cNvPr>
          <p:cNvSpPr/>
          <p:nvPr/>
        </p:nvSpPr>
        <p:spPr>
          <a:xfrm>
            <a:off x="275087" y="2809070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inventory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04B112FF-8573-9BF7-6BB3-CB699D9D7FBF}"/>
              </a:ext>
            </a:extLst>
          </p:cNvPr>
          <p:cNvSpPr/>
          <p:nvPr/>
        </p:nvSpPr>
        <p:spPr>
          <a:xfrm>
            <a:off x="4450847" y="2809070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device model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4B62C6B-7E19-D386-204C-AA1B4DD0DFC4}"/>
              </a:ext>
            </a:extLst>
          </p:cNvPr>
          <p:cNvSpPr/>
          <p:nvPr/>
        </p:nvSpPr>
        <p:spPr>
          <a:xfrm>
            <a:off x="8624167" y="2809069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gen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erator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F6D84C67-D25B-785E-9577-074143117D7B}"/>
              </a:ext>
            </a:extLst>
          </p:cNvPr>
          <p:cNvSpPr/>
          <p:nvPr/>
        </p:nvSpPr>
        <p:spPr>
          <a:xfrm>
            <a:off x="12797487" y="2809068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diff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erence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DF5255EC-DCFB-B23D-8315-81B7F925593D}"/>
              </a:ext>
            </a:extLst>
          </p:cNvPr>
          <p:cNvSpPr/>
          <p:nvPr/>
        </p:nvSpPr>
        <p:spPr>
          <a:xfrm>
            <a:off x="16970807" y="2809067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patch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81D45FA9-E515-03AE-90DC-E9F00E1EB49A}"/>
              </a:ext>
            </a:extLst>
          </p:cNvPr>
          <p:cNvSpPr/>
          <p:nvPr/>
        </p:nvSpPr>
        <p:spPr>
          <a:xfrm>
            <a:off x="21144127" y="2809066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deploy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89B43262-9F94-4879-2198-2F658BC37209}"/>
              </a:ext>
            </a:extLst>
          </p:cNvPr>
          <p:cNvSpPr/>
          <p:nvPr/>
        </p:nvSpPr>
        <p:spPr>
          <a:xfrm>
            <a:off x="353496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5" name="Right Arrow 24">
            <a:extLst>
              <a:ext uri="{FF2B5EF4-FFF2-40B4-BE49-F238E27FC236}">
                <a16:creationId xmlns:a16="http://schemas.microsoft.com/office/drawing/2014/main" id="{EB7CC0FA-A468-8E0A-1484-7B3EE664680A}"/>
              </a:ext>
            </a:extLst>
          </p:cNvPr>
          <p:cNvSpPr/>
          <p:nvPr/>
        </p:nvSpPr>
        <p:spPr>
          <a:xfrm>
            <a:off x="770828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6" name="Right Arrow 25">
            <a:extLst>
              <a:ext uri="{FF2B5EF4-FFF2-40B4-BE49-F238E27FC236}">
                <a16:creationId xmlns:a16="http://schemas.microsoft.com/office/drawing/2014/main" id="{DFA07ACF-FF38-CCBB-73F9-534613696549}"/>
              </a:ext>
            </a:extLst>
          </p:cNvPr>
          <p:cNvSpPr/>
          <p:nvPr/>
        </p:nvSpPr>
        <p:spPr>
          <a:xfrm>
            <a:off x="1188282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7" name="Right Arrow 26">
            <a:extLst>
              <a:ext uri="{FF2B5EF4-FFF2-40B4-BE49-F238E27FC236}">
                <a16:creationId xmlns:a16="http://schemas.microsoft.com/office/drawing/2014/main" id="{09BD4354-2429-AB54-4221-555E3524ADB8}"/>
              </a:ext>
            </a:extLst>
          </p:cNvPr>
          <p:cNvSpPr/>
          <p:nvPr/>
        </p:nvSpPr>
        <p:spPr>
          <a:xfrm>
            <a:off x="16049047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8" name="Right Arrow 27">
            <a:extLst>
              <a:ext uri="{FF2B5EF4-FFF2-40B4-BE49-F238E27FC236}">
                <a16:creationId xmlns:a16="http://schemas.microsoft.com/office/drawing/2014/main" id="{84B4A061-6DBB-88FF-99AE-39EE74C56755}"/>
              </a:ext>
            </a:extLst>
          </p:cNvPr>
          <p:cNvSpPr/>
          <p:nvPr/>
        </p:nvSpPr>
        <p:spPr>
          <a:xfrm>
            <a:off x="20238995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47EFB7-F0D9-E278-8385-0823EBB6B9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087" y="5388979"/>
            <a:ext cx="9737394" cy="750634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67211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BD5A29-1ADA-E3E2-613C-83F5FCDE5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E2DF1B1-02F8-DCEE-0231-ED2CF30A69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BD6C3E-504D-B511-43EF-5A7C9B2B0D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87E2CF-D7E4-DD5B-2B2D-CF9AC779E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999" y="900000"/>
            <a:ext cx="19012861" cy="1395438"/>
          </a:xfrm>
        </p:spPr>
        <p:txBody>
          <a:bodyPr/>
          <a:lstStyle/>
          <a:p>
            <a:r>
              <a:rPr lang="en-RU" dirty="0"/>
              <a:t>Main Configuration Deployment Flow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555A2A8-FD39-7886-5A9C-58513BCC5BA2}"/>
              </a:ext>
            </a:extLst>
          </p:cNvPr>
          <p:cNvSpPr txBox="1"/>
          <p:nvPr/>
        </p:nvSpPr>
        <p:spPr>
          <a:xfrm rot="19678813">
            <a:off x="17179965" y="9315929"/>
            <a:ext cx="402816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desired configuration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DF82CB9-092B-8A46-8C36-50D9738A8CC5}"/>
              </a:ext>
            </a:extLst>
          </p:cNvPr>
          <p:cNvSpPr/>
          <p:nvPr/>
        </p:nvSpPr>
        <p:spPr>
          <a:xfrm>
            <a:off x="275087" y="2809070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inventory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EB0F10C5-FED5-4680-F496-B6A6F772182D}"/>
              </a:ext>
            </a:extLst>
          </p:cNvPr>
          <p:cNvSpPr/>
          <p:nvPr/>
        </p:nvSpPr>
        <p:spPr>
          <a:xfrm>
            <a:off x="4450847" y="2809070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device model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D794F85C-04F0-F83D-F510-6E21DC855B3E}"/>
              </a:ext>
            </a:extLst>
          </p:cNvPr>
          <p:cNvSpPr/>
          <p:nvPr/>
        </p:nvSpPr>
        <p:spPr>
          <a:xfrm>
            <a:off x="8624167" y="2809069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gen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erator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7754238-1445-07C1-D5B1-31A73D873DF3}"/>
              </a:ext>
            </a:extLst>
          </p:cNvPr>
          <p:cNvSpPr/>
          <p:nvPr/>
        </p:nvSpPr>
        <p:spPr>
          <a:xfrm>
            <a:off x="12797487" y="2809068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diff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erence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45ABA0D8-238B-68F7-B688-EF3A418BA43E}"/>
              </a:ext>
            </a:extLst>
          </p:cNvPr>
          <p:cNvSpPr/>
          <p:nvPr/>
        </p:nvSpPr>
        <p:spPr>
          <a:xfrm>
            <a:off x="16970807" y="2809067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patch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ABF76CFB-CA40-3EA6-D46C-334DEC22E7A5}"/>
              </a:ext>
            </a:extLst>
          </p:cNvPr>
          <p:cNvSpPr/>
          <p:nvPr/>
        </p:nvSpPr>
        <p:spPr>
          <a:xfrm>
            <a:off x="21144127" y="2809066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deploy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BF8BB685-8A6B-A175-43D5-7150934C3E37}"/>
              </a:ext>
            </a:extLst>
          </p:cNvPr>
          <p:cNvSpPr/>
          <p:nvPr/>
        </p:nvSpPr>
        <p:spPr>
          <a:xfrm>
            <a:off x="353496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5" name="Right Arrow 24">
            <a:extLst>
              <a:ext uri="{FF2B5EF4-FFF2-40B4-BE49-F238E27FC236}">
                <a16:creationId xmlns:a16="http://schemas.microsoft.com/office/drawing/2014/main" id="{B30D7915-FD23-FB83-FC62-0522A231F1D4}"/>
              </a:ext>
            </a:extLst>
          </p:cNvPr>
          <p:cNvSpPr/>
          <p:nvPr/>
        </p:nvSpPr>
        <p:spPr>
          <a:xfrm>
            <a:off x="770828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6" name="Right Arrow 25">
            <a:extLst>
              <a:ext uri="{FF2B5EF4-FFF2-40B4-BE49-F238E27FC236}">
                <a16:creationId xmlns:a16="http://schemas.microsoft.com/office/drawing/2014/main" id="{2801D8A1-8580-DDC0-2DCE-521EE5195783}"/>
              </a:ext>
            </a:extLst>
          </p:cNvPr>
          <p:cNvSpPr/>
          <p:nvPr/>
        </p:nvSpPr>
        <p:spPr>
          <a:xfrm>
            <a:off x="1188282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7" name="Right Arrow 26">
            <a:extLst>
              <a:ext uri="{FF2B5EF4-FFF2-40B4-BE49-F238E27FC236}">
                <a16:creationId xmlns:a16="http://schemas.microsoft.com/office/drawing/2014/main" id="{FD240A34-E9DB-DF84-0CF7-9F300CD9D300}"/>
              </a:ext>
            </a:extLst>
          </p:cNvPr>
          <p:cNvSpPr/>
          <p:nvPr/>
        </p:nvSpPr>
        <p:spPr>
          <a:xfrm>
            <a:off x="16049047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8" name="Right Arrow 27">
            <a:extLst>
              <a:ext uri="{FF2B5EF4-FFF2-40B4-BE49-F238E27FC236}">
                <a16:creationId xmlns:a16="http://schemas.microsoft.com/office/drawing/2014/main" id="{B9093CC6-D64D-D111-98E3-E66571F0FC79}"/>
              </a:ext>
            </a:extLst>
          </p:cNvPr>
          <p:cNvSpPr/>
          <p:nvPr/>
        </p:nvSpPr>
        <p:spPr>
          <a:xfrm>
            <a:off x="20238995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AF36B8-19CB-1034-B10A-1AC924F41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087" y="5388979"/>
            <a:ext cx="9737394" cy="75063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1E0C69-6FE1-3C7C-D902-7F40466FF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3420" y="6090505"/>
            <a:ext cx="11362570" cy="609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618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58686C-9D0E-D85E-BCCC-9FA5AEFACA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3E54863-B284-EC95-A690-39043D1AE9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28BC26-7E75-E8B4-E971-34349B541F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4BD5E3E-B433-FD4C-B1E2-03C1A7FD4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999" y="900000"/>
            <a:ext cx="19012861" cy="1395438"/>
          </a:xfrm>
        </p:spPr>
        <p:txBody>
          <a:bodyPr/>
          <a:lstStyle/>
          <a:p>
            <a:r>
              <a:rPr lang="en-RU" dirty="0"/>
              <a:t>Main Configuration Deployment Flow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EA83347-CAC7-C6FB-12E2-347F95CAAD29}"/>
              </a:ext>
            </a:extLst>
          </p:cNvPr>
          <p:cNvSpPr txBox="1"/>
          <p:nvPr/>
        </p:nvSpPr>
        <p:spPr>
          <a:xfrm rot="19678813">
            <a:off x="17179965" y="9315929"/>
            <a:ext cx="402816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desired configuration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C989B2AD-828B-E58B-1210-D80D80E42E7A}"/>
              </a:ext>
            </a:extLst>
          </p:cNvPr>
          <p:cNvSpPr/>
          <p:nvPr/>
        </p:nvSpPr>
        <p:spPr>
          <a:xfrm>
            <a:off x="275087" y="2809070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inventory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676652B5-A2C6-7A2A-F125-37298192CC23}"/>
              </a:ext>
            </a:extLst>
          </p:cNvPr>
          <p:cNvSpPr/>
          <p:nvPr/>
        </p:nvSpPr>
        <p:spPr>
          <a:xfrm>
            <a:off x="4450847" y="2809070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device model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0BB74A09-6F96-7A57-DF3F-1058ABF5C90E}"/>
              </a:ext>
            </a:extLst>
          </p:cNvPr>
          <p:cNvSpPr/>
          <p:nvPr/>
        </p:nvSpPr>
        <p:spPr>
          <a:xfrm>
            <a:off x="8624167" y="2809069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gen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erator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0AF98D96-9D17-AA96-3235-88AEB60F5280}"/>
              </a:ext>
            </a:extLst>
          </p:cNvPr>
          <p:cNvSpPr/>
          <p:nvPr/>
        </p:nvSpPr>
        <p:spPr>
          <a:xfrm>
            <a:off x="16970807" y="2809067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patch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E27398A9-120D-279D-4740-110A3E391E58}"/>
              </a:ext>
            </a:extLst>
          </p:cNvPr>
          <p:cNvSpPr/>
          <p:nvPr/>
        </p:nvSpPr>
        <p:spPr>
          <a:xfrm>
            <a:off x="21144127" y="2809066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deploy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B5F1BE4B-C957-1A3F-2991-6A870593F20D}"/>
              </a:ext>
            </a:extLst>
          </p:cNvPr>
          <p:cNvSpPr/>
          <p:nvPr/>
        </p:nvSpPr>
        <p:spPr>
          <a:xfrm>
            <a:off x="353496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5" name="Right Arrow 24">
            <a:extLst>
              <a:ext uri="{FF2B5EF4-FFF2-40B4-BE49-F238E27FC236}">
                <a16:creationId xmlns:a16="http://schemas.microsoft.com/office/drawing/2014/main" id="{08BE3B1C-B9E6-86DD-B68B-89AC5572DC0E}"/>
              </a:ext>
            </a:extLst>
          </p:cNvPr>
          <p:cNvSpPr/>
          <p:nvPr/>
        </p:nvSpPr>
        <p:spPr>
          <a:xfrm>
            <a:off x="770828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6" name="Right Arrow 25">
            <a:extLst>
              <a:ext uri="{FF2B5EF4-FFF2-40B4-BE49-F238E27FC236}">
                <a16:creationId xmlns:a16="http://schemas.microsoft.com/office/drawing/2014/main" id="{8E89D845-2CCC-AD07-94E5-1B5D23FCB671}"/>
              </a:ext>
            </a:extLst>
          </p:cNvPr>
          <p:cNvSpPr/>
          <p:nvPr/>
        </p:nvSpPr>
        <p:spPr>
          <a:xfrm>
            <a:off x="1188282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7" name="Right Arrow 26">
            <a:extLst>
              <a:ext uri="{FF2B5EF4-FFF2-40B4-BE49-F238E27FC236}">
                <a16:creationId xmlns:a16="http://schemas.microsoft.com/office/drawing/2014/main" id="{71BDE42F-8816-DF69-FCE4-1C60EB0E3BE4}"/>
              </a:ext>
            </a:extLst>
          </p:cNvPr>
          <p:cNvSpPr/>
          <p:nvPr/>
        </p:nvSpPr>
        <p:spPr>
          <a:xfrm>
            <a:off x="16049047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8" name="Right Arrow 27">
            <a:extLst>
              <a:ext uri="{FF2B5EF4-FFF2-40B4-BE49-F238E27FC236}">
                <a16:creationId xmlns:a16="http://schemas.microsoft.com/office/drawing/2014/main" id="{0173E31A-A4E0-1638-8176-FEC912D0DD84}"/>
              </a:ext>
            </a:extLst>
          </p:cNvPr>
          <p:cNvSpPr/>
          <p:nvPr/>
        </p:nvSpPr>
        <p:spPr>
          <a:xfrm>
            <a:off x="20238995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2C7CF3E-DEE0-465B-6888-CA735E4865B8}"/>
              </a:ext>
            </a:extLst>
          </p:cNvPr>
          <p:cNvSpPr/>
          <p:nvPr/>
        </p:nvSpPr>
        <p:spPr>
          <a:xfrm>
            <a:off x="12797487" y="2809068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diff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erence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7C6D93-37AD-0CB4-5141-CBB2D3B776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66" y="5880997"/>
            <a:ext cx="13021165" cy="543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525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FD4248-596D-68AF-FA01-76E288B7E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04761AC-EF1F-D032-D7A7-CC47BDAA82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22E1ED-C9C1-4CA1-F4E5-F8390C004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676FED-37F9-C2C1-2635-394E8DCD7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999" y="900000"/>
            <a:ext cx="19012861" cy="1395438"/>
          </a:xfrm>
        </p:spPr>
        <p:txBody>
          <a:bodyPr/>
          <a:lstStyle/>
          <a:p>
            <a:r>
              <a:rPr lang="en-RU" dirty="0"/>
              <a:t>Main Configuration Deployment Flow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DC56CE2-CDC3-F4F6-A664-986A05127CC5}"/>
              </a:ext>
            </a:extLst>
          </p:cNvPr>
          <p:cNvSpPr txBox="1"/>
          <p:nvPr/>
        </p:nvSpPr>
        <p:spPr>
          <a:xfrm rot="19678813">
            <a:off x="17179965" y="9315929"/>
            <a:ext cx="402816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desired configuration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642DE22E-ACEA-D14F-4D10-90A5370DA3E0}"/>
              </a:ext>
            </a:extLst>
          </p:cNvPr>
          <p:cNvSpPr/>
          <p:nvPr/>
        </p:nvSpPr>
        <p:spPr>
          <a:xfrm>
            <a:off x="275087" y="2809070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inventory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C7EEDD95-576F-BAA6-F27C-4110EB721D48}"/>
              </a:ext>
            </a:extLst>
          </p:cNvPr>
          <p:cNvSpPr/>
          <p:nvPr/>
        </p:nvSpPr>
        <p:spPr>
          <a:xfrm>
            <a:off x="4450847" y="2809070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device model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4491BAF4-1F07-F783-C768-E71954676A6B}"/>
              </a:ext>
            </a:extLst>
          </p:cNvPr>
          <p:cNvSpPr/>
          <p:nvPr/>
        </p:nvSpPr>
        <p:spPr>
          <a:xfrm>
            <a:off x="8624167" y="2809069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gen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erator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A0009BE-953B-372C-3ED6-BF6C9521E857}"/>
              </a:ext>
            </a:extLst>
          </p:cNvPr>
          <p:cNvSpPr/>
          <p:nvPr/>
        </p:nvSpPr>
        <p:spPr>
          <a:xfrm>
            <a:off x="16970807" y="2809067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patch</a:t>
            </a:r>
            <a:endParaRPr lang="en-RU" sz="40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864362AD-0F2F-6AC4-4359-19083A2E262A}"/>
              </a:ext>
            </a:extLst>
          </p:cNvPr>
          <p:cNvSpPr/>
          <p:nvPr/>
        </p:nvSpPr>
        <p:spPr>
          <a:xfrm>
            <a:off x="21144127" y="2809066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deploy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152C2822-0A29-763F-EA35-060B96E4FDB6}"/>
              </a:ext>
            </a:extLst>
          </p:cNvPr>
          <p:cNvSpPr/>
          <p:nvPr/>
        </p:nvSpPr>
        <p:spPr>
          <a:xfrm>
            <a:off x="353496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5" name="Right Arrow 24">
            <a:extLst>
              <a:ext uri="{FF2B5EF4-FFF2-40B4-BE49-F238E27FC236}">
                <a16:creationId xmlns:a16="http://schemas.microsoft.com/office/drawing/2014/main" id="{F6FBDF76-058F-11D5-8B9C-FF315A090FB8}"/>
              </a:ext>
            </a:extLst>
          </p:cNvPr>
          <p:cNvSpPr/>
          <p:nvPr/>
        </p:nvSpPr>
        <p:spPr>
          <a:xfrm>
            <a:off x="770828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6" name="Right Arrow 25">
            <a:extLst>
              <a:ext uri="{FF2B5EF4-FFF2-40B4-BE49-F238E27FC236}">
                <a16:creationId xmlns:a16="http://schemas.microsoft.com/office/drawing/2014/main" id="{AA20D398-336E-1FC5-1BA8-1506354C2459}"/>
              </a:ext>
            </a:extLst>
          </p:cNvPr>
          <p:cNvSpPr/>
          <p:nvPr/>
        </p:nvSpPr>
        <p:spPr>
          <a:xfrm>
            <a:off x="1188282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7" name="Right Arrow 26">
            <a:extLst>
              <a:ext uri="{FF2B5EF4-FFF2-40B4-BE49-F238E27FC236}">
                <a16:creationId xmlns:a16="http://schemas.microsoft.com/office/drawing/2014/main" id="{283EF8A5-CC74-9F14-EB1E-446F517E051E}"/>
              </a:ext>
            </a:extLst>
          </p:cNvPr>
          <p:cNvSpPr/>
          <p:nvPr/>
        </p:nvSpPr>
        <p:spPr>
          <a:xfrm>
            <a:off x="16049047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8" name="Right Arrow 27">
            <a:extLst>
              <a:ext uri="{FF2B5EF4-FFF2-40B4-BE49-F238E27FC236}">
                <a16:creationId xmlns:a16="http://schemas.microsoft.com/office/drawing/2014/main" id="{8648F2EC-DA53-B448-28F8-F8D43DF97721}"/>
              </a:ext>
            </a:extLst>
          </p:cNvPr>
          <p:cNvSpPr/>
          <p:nvPr/>
        </p:nvSpPr>
        <p:spPr>
          <a:xfrm>
            <a:off x="20238995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6D0FA48-AA97-CA24-AE64-11E224B73B48}"/>
              </a:ext>
            </a:extLst>
          </p:cNvPr>
          <p:cNvSpPr/>
          <p:nvPr/>
        </p:nvSpPr>
        <p:spPr>
          <a:xfrm>
            <a:off x="12797487" y="2809068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diff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erence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3023F1-EEAE-AD01-6BCA-037E015332F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614"/>
          <a:stretch/>
        </p:blipFill>
        <p:spPr>
          <a:xfrm>
            <a:off x="627867" y="5880997"/>
            <a:ext cx="11899596" cy="54365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348E34-D62E-00CB-8EC8-1A968F607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4321" y="5891291"/>
            <a:ext cx="8668054" cy="54319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C5563A92-D31D-A4B1-3257-1333E48ED204}"/>
              </a:ext>
            </a:extLst>
          </p:cNvPr>
          <p:cNvSpPr/>
          <p:nvPr/>
        </p:nvSpPr>
        <p:spPr>
          <a:xfrm>
            <a:off x="627867" y="5172853"/>
            <a:ext cx="2773148" cy="702408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diff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0382E21-8546-8385-429D-26B74E2ADE83}"/>
              </a:ext>
            </a:extLst>
          </p:cNvPr>
          <p:cNvSpPr/>
          <p:nvPr/>
        </p:nvSpPr>
        <p:spPr>
          <a:xfrm>
            <a:off x="14144321" y="5172851"/>
            <a:ext cx="2773148" cy="702408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patch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35122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3D07E-5C48-F33C-C142-89B5DAA90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3143F4-7F0E-4DA1-BE78-61A4DC0899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BFF51D-AED9-8CD7-4272-0B6A082E0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2DBB702-D43B-4EF4-0141-0FC54B5A4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999" y="900000"/>
            <a:ext cx="19012861" cy="1395438"/>
          </a:xfrm>
        </p:spPr>
        <p:txBody>
          <a:bodyPr/>
          <a:lstStyle/>
          <a:p>
            <a:r>
              <a:rPr lang="en-RU" dirty="0"/>
              <a:t>Main Configuration Deployment Flow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F734C338-D171-CE40-95AA-B0C727B4C341}"/>
              </a:ext>
            </a:extLst>
          </p:cNvPr>
          <p:cNvSpPr/>
          <p:nvPr/>
        </p:nvSpPr>
        <p:spPr>
          <a:xfrm>
            <a:off x="275087" y="2809070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inventory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6BC2DCA9-F04E-DC30-A125-B0BBE3989CC7}"/>
              </a:ext>
            </a:extLst>
          </p:cNvPr>
          <p:cNvSpPr/>
          <p:nvPr/>
        </p:nvSpPr>
        <p:spPr>
          <a:xfrm>
            <a:off x="4450847" y="2809070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device model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A4E7B79B-8E55-2844-4F43-2732F40A0407}"/>
              </a:ext>
            </a:extLst>
          </p:cNvPr>
          <p:cNvSpPr/>
          <p:nvPr/>
        </p:nvSpPr>
        <p:spPr>
          <a:xfrm>
            <a:off x="8624167" y="2809069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gen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erator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F5B9D77A-F26D-B6E2-2EC6-D42F0F6C0F8E}"/>
              </a:ext>
            </a:extLst>
          </p:cNvPr>
          <p:cNvSpPr/>
          <p:nvPr/>
        </p:nvSpPr>
        <p:spPr>
          <a:xfrm>
            <a:off x="12797487" y="2809068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diff</a:t>
            </a: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erence</a:t>
            </a: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77724C4D-02CC-FB3C-84BC-E620DEFEA67D}"/>
              </a:ext>
            </a:extLst>
          </p:cNvPr>
          <p:cNvSpPr/>
          <p:nvPr/>
        </p:nvSpPr>
        <p:spPr>
          <a:xfrm>
            <a:off x="16970807" y="2809067"/>
            <a:ext cx="2773148" cy="1764781"/>
          </a:xfrm>
          <a:prstGeom prst="roundRect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patch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D82E0E5C-1B6E-3DD3-290A-9926ADC2607A}"/>
              </a:ext>
            </a:extLst>
          </p:cNvPr>
          <p:cNvSpPr/>
          <p:nvPr/>
        </p:nvSpPr>
        <p:spPr>
          <a:xfrm>
            <a:off x="21144127" y="2809066"/>
            <a:ext cx="2773148" cy="1764781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US" sz="4000" b="1" kern="0" dirty="0">
                <a:ln w="0"/>
                <a:solidFill>
                  <a:srgbClr val="000000"/>
                </a:solidFill>
                <a:latin typeface="Arial" panose="020B0604020202020204"/>
              </a:rPr>
              <a:t>deploy</a:t>
            </a:r>
            <a:endParaRPr lang="en-RU" sz="3200" b="1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A28FFEEA-5A85-A21D-3727-168B08D1FCF8}"/>
              </a:ext>
            </a:extLst>
          </p:cNvPr>
          <p:cNvSpPr/>
          <p:nvPr/>
        </p:nvSpPr>
        <p:spPr>
          <a:xfrm>
            <a:off x="353496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5" name="Right Arrow 24">
            <a:extLst>
              <a:ext uri="{FF2B5EF4-FFF2-40B4-BE49-F238E27FC236}">
                <a16:creationId xmlns:a16="http://schemas.microsoft.com/office/drawing/2014/main" id="{80D9E13A-9A3E-BF46-EC1D-2062EA925BF1}"/>
              </a:ext>
            </a:extLst>
          </p:cNvPr>
          <p:cNvSpPr/>
          <p:nvPr/>
        </p:nvSpPr>
        <p:spPr>
          <a:xfrm>
            <a:off x="770828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6" name="Right Arrow 25">
            <a:extLst>
              <a:ext uri="{FF2B5EF4-FFF2-40B4-BE49-F238E27FC236}">
                <a16:creationId xmlns:a16="http://schemas.microsoft.com/office/drawing/2014/main" id="{20E3EE32-B428-4F2B-D1B6-C67FCA1AF421}"/>
              </a:ext>
            </a:extLst>
          </p:cNvPr>
          <p:cNvSpPr/>
          <p:nvPr/>
        </p:nvSpPr>
        <p:spPr>
          <a:xfrm>
            <a:off x="11882821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7" name="Right Arrow 26">
            <a:extLst>
              <a:ext uri="{FF2B5EF4-FFF2-40B4-BE49-F238E27FC236}">
                <a16:creationId xmlns:a16="http://schemas.microsoft.com/office/drawing/2014/main" id="{2225B6A9-8D4F-54C1-2790-2B2CE3EEACF3}"/>
              </a:ext>
            </a:extLst>
          </p:cNvPr>
          <p:cNvSpPr/>
          <p:nvPr/>
        </p:nvSpPr>
        <p:spPr>
          <a:xfrm>
            <a:off x="16049047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8" name="Right Arrow 27">
            <a:extLst>
              <a:ext uri="{FF2B5EF4-FFF2-40B4-BE49-F238E27FC236}">
                <a16:creationId xmlns:a16="http://schemas.microsoft.com/office/drawing/2014/main" id="{A0EDAAC6-56F7-6E6A-0D2D-142FF72ED364}"/>
              </a:ext>
            </a:extLst>
          </p:cNvPr>
          <p:cNvSpPr/>
          <p:nvPr/>
        </p:nvSpPr>
        <p:spPr>
          <a:xfrm>
            <a:off x="20238995" y="3406976"/>
            <a:ext cx="426720" cy="568960"/>
          </a:xfrm>
          <a:prstGeom prst="rightArrow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1E8CEA0-B577-DE19-C3E2-BD4777BC693F}"/>
              </a:ext>
            </a:extLst>
          </p:cNvPr>
          <p:cNvSpPr/>
          <p:nvPr/>
        </p:nvSpPr>
        <p:spPr>
          <a:xfrm>
            <a:off x="18357381" y="6521691"/>
            <a:ext cx="2773148" cy="5431981"/>
          </a:xfrm>
          <a:prstGeom prst="roundRect">
            <a:avLst/>
          </a:prstGeom>
          <a:solidFill>
            <a:schemeClr val="accent6">
              <a:lumMod val="50000"/>
              <a:alpha val="7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sz="4400" b="1" kern="0" dirty="0">
                <a:solidFill>
                  <a:schemeClr val="bg1"/>
                </a:solidFill>
                <a:latin typeface="Arial" panose="020B0604020202020204" pitchFamily="34" charset="0"/>
              </a:rPr>
              <a:t>Network</a:t>
            </a:r>
            <a:endParaRPr lang="en-RU" sz="3200" b="1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906EA2-DC48-4EBE-D9F1-02FB768254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687" y="6521692"/>
            <a:ext cx="8668054" cy="54319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5F89D4B-4F93-37D5-2B15-59D9AAB88C02}"/>
              </a:ext>
            </a:extLst>
          </p:cNvPr>
          <p:cNvSpPr/>
          <p:nvPr/>
        </p:nvSpPr>
        <p:spPr>
          <a:xfrm>
            <a:off x="12065749" y="6521691"/>
            <a:ext cx="4236624" cy="5431981"/>
          </a:xfrm>
          <a:prstGeom prst="roundRect">
            <a:avLst/>
          </a:prstGeom>
          <a:solidFill>
            <a:srgbClr val="002060">
              <a:alpha val="70000"/>
            </a:srgb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sz="5400" b="1" kern="0" dirty="0" err="1">
                <a:solidFill>
                  <a:schemeClr val="bg1"/>
                </a:solidFill>
                <a:latin typeface="Arial" panose="020B0604020202020204" pitchFamily="34" charset="0"/>
              </a:rPr>
              <a:t>Gnetcli</a:t>
            </a:r>
            <a:endParaRPr lang="en-RU" sz="5400" b="1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AD8AE9DF-ECC8-D252-9D13-DB7832B58535}"/>
              </a:ext>
            </a:extLst>
          </p:cNvPr>
          <p:cNvSpPr/>
          <p:nvPr/>
        </p:nvSpPr>
        <p:spPr>
          <a:xfrm>
            <a:off x="10355580" y="8953201"/>
            <a:ext cx="1303020" cy="568960"/>
          </a:xfrm>
          <a:prstGeom prst="rightArrow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60EEE41D-9558-13C3-2A20-7A7FDE132DDD}"/>
              </a:ext>
            </a:extLst>
          </p:cNvPr>
          <p:cNvSpPr/>
          <p:nvPr/>
        </p:nvSpPr>
        <p:spPr>
          <a:xfrm>
            <a:off x="16709522" y="8953201"/>
            <a:ext cx="1303020" cy="568960"/>
          </a:xfrm>
          <a:prstGeom prst="rightArrow">
            <a:avLst/>
          </a:prstGeom>
          <a:solidFill>
            <a:schemeClr val="accent6">
              <a:lumMod val="75000"/>
              <a:alpha val="60000"/>
            </a:schemeClr>
          </a:solid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endParaRPr lang="en-RU" sz="3200" kern="0" dirty="0">
              <a:ln w="0"/>
              <a:solidFill>
                <a:srgbClr val="000000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9449581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8F8F2-7827-CF31-90E5-26D4C15F3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33921651-92B7-07A2-2376-4AB602371C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9B14814-B0A0-0697-A9F4-C4C9ACC19F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F760FD5-46CF-94C5-D27D-5D66831DC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861" y="5624516"/>
            <a:ext cx="10322077" cy="1319705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Lab Scenarios</a:t>
            </a:r>
            <a:endParaRPr lang="ru-RU" dirty="0">
              <a:cs typeface="Arial"/>
            </a:endParaRP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3C580A03-D737-F8E8-DCD4-C3E5862845BF}"/>
              </a:ext>
            </a:extLst>
          </p:cNvPr>
          <p:cNvSpPr txBox="1">
            <a:spLocks/>
          </p:cNvSpPr>
          <p:nvPr/>
        </p:nvSpPr>
        <p:spPr>
          <a:xfrm>
            <a:off x="698590" y="2041711"/>
            <a:ext cx="5206683" cy="130994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>
              <a:cs typeface="Arial"/>
            </a:endParaRP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A11E25F3-297C-AB3A-FF3B-466346A8A26C}"/>
              </a:ext>
            </a:extLst>
          </p:cNvPr>
          <p:cNvSpPr txBox="1">
            <a:spLocks/>
          </p:cNvSpPr>
          <p:nvPr/>
        </p:nvSpPr>
        <p:spPr>
          <a:xfrm>
            <a:off x="2951861" y="2696682"/>
            <a:ext cx="13311396" cy="2004470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sz="6600" dirty="0">
              <a:cs typeface="Arial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FFD9DE03-DAE4-FD1B-FF7D-54190740C6D6}"/>
              </a:ext>
            </a:extLst>
          </p:cNvPr>
          <p:cNvSpPr txBox="1">
            <a:spLocks/>
          </p:cNvSpPr>
          <p:nvPr/>
        </p:nvSpPr>
        <p:spPr>
          <a:xfrm>
            <a:off x="2951861" y="5585468"/>
            <a:ext cx="13311396" cy="139780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201202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9AB37-C5EB-5D60-4D79-0DC1E0417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C7E65B2B-F42B-8B9B-C273-5E1EF61C25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67A2DAE-4825-3168-CFF9-D6E8E424DF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A9395440-4529-A0DC-7D43-6A6FBDD618DE}"/>
              </a:ext>
            </a:extLst>
          </p:cNvPr>
          <p:cNvSpPr txBox="1">
            <a:spLocks/>
          </p:cNvSpPr>
          <p:nvPr/>
        </p:nvSpPr>
        <p:spPr>
          <a:xfrm>
            <a:off x="698590" y="2041711"/>
            <a:ext cx="5206683" cy="130994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>
              <a:cs typeface="Arial"/>
            </a:endParaRP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02A8CEDA-7F08-C943-FF1F-ED6022D5AF3E}"/>
              </a:ext>
            </a:extLst>
          </p:cNvPr>
          <p:cNvSpPr txBox="1">
            <a:spLocks/>
          </p:cNvSpPr>
          <p:nvPr/>
        </p:nvSpPr>
        <p:spPr>
          <a:xfrm>
            <a:off x="2951861" y="2696682"/>
            <a:ext cx="13311396" cy="2004470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sz="6600" dirty="0">
              <a:cs typeface="Arial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64EB4DA-9CD0-F109-74A4-F20FE7B66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U" dirty="0"/>
              <a:t>Labs</a:t>
            </a:r>
          </a:p>
        </p:txBody>
      </p:sp>
      <p:sp>
        <p:nvSpPr>
          <p:cNvPr id="12" name="Заголовок 3">
            <a:extLst>
              <a:ext uri="{FF2B5EF4-FFF2-40B4-BE49-F238E27FC236}">
                <a16:creationId xmlns:a16="http://schemas.microsoft.com/office/drawing/2014/main" id="{8867B431-AAAF-704F-E68D-9A0896C47FAE}"/>
              </a:ext>
            </a:extLst>
          </p:cNvPr>
          <p:cNvSpPr txBox="1">
            <a:spLocks/>
          </p:cNvSpPr>
          <p:nvPr/>
        </p:nvSpPr>
        <p:spPr>
          <a:xfrm>
            <a:off x="1583999" y="2985894"/>
            <a:ext cx="14679258" cy="9269496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685800" indent="-685800">
              <a:buFont typeface="Wingdings" pitchFamily="2" charset="2"/>
              <a:buChar char="Ø"/>
            </a:pPr>
            <a:r>
              <a:rPr lang="en-US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Lab 00. Basic Cisco</a:t>
            </a:r>
          </a:p>
          <a:p>
            <a:pPr marL="1600098" lvl="1" indent="-685800">
              <a:buFont typeface="Wingdings" pitchFamily="2" charset="2"/>
              <a:buChar char="Ø"/>
            </a:pP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To see main steps network automation flow</a:t>
            </a:r>
            <a:endParaRPr lang="en-US" sz="32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685800" indent="-685800">
              <a:buFont typeface="Wingdings" pitchFamily="2" charset="2"/>
              <a:buChar char="Ø"/>
            </a:pPr>
            <a:endParaRPr lang="en-US" sz="48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685800" indent="-685800">
              <a:buFont typeface="Wingdings" pitchFamily="2" charset="2"/>
              <a:buChar char="Ø"/>
            </a:pPr>
            <a:r>
              <a:rPr lang="en-US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Lab 01. Basic FRR</a:t>
            </a:r>
          </a:p>
          <a:p>
            <a:pPr marL="1600098" lvl="1" indent="-685800">
              <a:buFont typeface="Wingdings" pitchFamily="2" charset="2"/>
              <a:buChar char="Ø"/>
            </a:pP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To get experience automation Linux-base routers</a:t>
            </a:r>
            <a:endParaRPr lang="en-US" sz="32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685800" indent="-685800">
              <a:buFont typeface="Wingdings" pitchFamily="2" charset="2"/>
              <a:buChar char="Ø"/>
            </a:pPr>
            <a:endParaRPr lang="en-US" sz="48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685800" indent="-685800">
              <a:buFont typeface="Wingdings" pitchFamily="2" charset="2"/>
              <a:buChar char="Ø"/>
            </a:pPr>
            <a:r>
              <a:rPr lang="en-US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Lab 10. DC Cisco</a:t>
            </a:r>
          </a:p>
          <a:p>
            <a:pPr marL="1600098" lvl="1" indent="-685800">
              <a:buFont typeface="Wingdings" pitchFamily="2" charset="2"/>
              <a:buChar char="Ø"/>
            </a:pP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Let’s automate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DataCenter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POD</a:t>
            </a:r>
          </a:p>
          <a:p>
            <a:pPr marL="1600098" lvl="1" indent="-685800">
              <a:buFont typeface="Wingdings" pitchFamily="2" charset="2"/>
              <a:buChar char="Ø"/>
            </a:pPr>
            <a:endParaRPr lang="en-US" sz="32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685800" indent="-685800">
              <a:buFont typeface="Wingdings" pitchFamily="2" charset="2"/>
              <a:buChar char="Ø"/>
            </a:pPr>
            <a:r>
              <a:rPr lang="en-US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Lab 11. DC FRR</a:t>
            </a:r>
          </a:p>
          <a:p>
            <a:pPr marL="1600098" lvl="1" indent="-685800">
              <a:buFont typeface="Wingdings" pitchFamily="2" charset="2"/>
              <a:buChar char="Ø"/>
            </a:pPr>
            <a:r>
              <a:rPr lang="en-US" sz="3200" dirty="0">
                <a:solidFill>
                  <a:schemeClr val="accent6">
                    <a:lumMod val="50000"/>
                  </a:schemeClr>
                </a:solidFill>
                <a:cs typeface="Arial"/>
              </a:rPr>
              <a:t>Let’s automate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cs typeface="Arial"/>
              </a:rPr>
              <a:t>DataCenter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cs typeface="Arial"/>
              </a:rPr>
              <a:t> POD</a:t>
            </a:r>
            <a:endParaRPr lang="en-US" sz="32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685800" indent="-685800">
              <a:buFont typeface="Wingdings" pitchFamily="2" charset="2"/>
              <a:buChar char="Ø"/>
            </a:pPr>
            <a:endParaRPr lang="en-US" sz="48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685800" indent="-685800">
              <a:buFont typeface="Wingdings" pitchFamily="2" charset="2"/>
              <a:buChar char="Ø"/>
            </a:pPr>
            <a:r>
              <a:rPr lang="en-US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Lab 12. DC Multivendor</a:t>
            </a:r>
          </a:p>
          <a:p>
            <a:pPr marL="1600098" lvl="1" indent="-685800">
              <a:buFont typeface="Wingdings" pitchFamily="2" charset="2"/>
              <a:buChar char="Ø"/>
            </a:pPr>
            <a:r>
              <a:rPr lang="en-US" sz="3200" dirty="0">
                <a:solidFill>
                  <a:schemeClr val="accent6">
                    <a:lumMod val="50000"/>
                  </a:schemeClr>
                </a:solidFill>
                <a:cs typeface="Arial"/>
              </a:rPr>
              <a:t>Let’s automate Multivendor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cs typeface="Arial"/>
              </a:rPr>
              <a:t>DataCenter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cs typeface="Arial"/>
              </a:rPr>
              <a:t> POD</a:t>
            </a:r>
            <a:endParaRPr lang="en-US" sz="32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endParaRPr lang="ru-RU" sz="5400" dirty="0">
              <a:latin typeface="Arial"/>
              <a:cs typeface="Arial"/>
            </a:endParaRPr>
          </a:p>
          <a:p>
            <a:endParaRPr lang="ru-RU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015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90DE71-C3E1-0434-86DF-6B279D2DC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48234011-E239-7A0B-91B4-8481FC06BF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2A2C0D2-1291-FF1E-579A-E44865B3C2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63DC85B-2142-68E0-6870-F2CFD23FD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8029" y="637466"/>
            <a:ext cx="18527574" cy="1319705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Yandex Network Infrastructure </a:t>
            </a:r>
            <a:endParaRPr lang="ru-RU" dirty="0">
              <a:cs typeface="Arial"/>
            </a:endParaRP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28B28828-62D8-6861-9914-67A0888F0540}"/>
              </a:ext>
            </a:extLst>
          </p:cNvPr>
          <p:cNvSpPr txBox="1">
            <a:spLocks/>
          </p:cNvSpPr>
          <p:nvPr/>
        </p:nvSpPr>
        <p:spPr>
          <a:xfrm>
            <a:off x="2338029" y="2756258"/>
            <a:ext cx="18527574" cy="10116468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685800" indent="-685800">
              <a:buFont typeface="Wingdings" pitchFamily="2" charset="2"/>
              <a:buChar char="Ø"/>
            </a:pPr>
            <a:r>
              <a:rPr lang="en-US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Yandex has distributed Network Infrastructure</a:t>
            </a:r>
          </a:p>
          <a:p>
            <a:endParaRPr lang="en-US" sz="48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685800" indent="-685800">
              <a:buFont typeface="Wingdings" pitchFamily="2" charset="2"/>
              <a:buChar char="Ø"/>
            </a:pPr>
            <a:r>
              <a:rPr lang="en-RU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5 Data Centers in Russia and EU</a:t>
            </a:r>
          </a:p>
          <a:p>
            <a:pPr marL="685800" indent="-685800">
              <a:buFont typeface="Wingdings" pitchFamily="2" charset="2"/>
              <a:buChar char="Ø"/>
            </a:pPr>
            <a:endParaRPr lang="en-US" sz="48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685800" indent="-685800">
              <a:buFont typeface="Wingdings" pitchFamily="2" charset="2"/>
              <a:buChar char="Ø"/>
            </a:pPr>
            <a:r>
              <a:rPr lang="en-US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n-RU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Thousands of devices</a:t>
            </a:r>
          </a:p>
          <a:p>
            <a:pPr marL="685800" indent="-685800">
              <a:buFont typeface="Wingdings" pitchFamily="2" charset="2"/>
              <a:buChar char="Ø"/>
            </a:pPr>
            <a:endParaRPr lang="en-US" sz="48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685800" indent="-685800">
              <a:buFont typeface="Wingdings" pitchFamily="2" charset="2"/>
              <a:buChar char="Ø"/>
            </a:pPr>
            <a:r>
              <a:rPr lang="en-RU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Hundreds of thousands of servers</a:t>
            </a:r>
          </a:p>
          <a:p>
            <a:pPr marL="685800" indent="-685800">
              <a:buFont typeface="Wingdings" pitchFamily="2" charset="2"/>
              <a:buChar char="Ø"/>
            </a:pPr>
            <a:endParaRPr lang="en-US" sz="48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685800" indent="-685800">
              <a:buFont typeface="Wingdings" pitchFamily="2" charset="2"/>
              <a:buChar char="Ø"/>
            </a:pPr>
            <a:r>
              <a:rPr lang="en-RU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1 Tbps of bisectional bandwidth</a:t>
            </a:r>
          </a:p>
          <a:p>
            <a:endParaRPr lang="en-RU" sz="48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endParaRPr lang="ru-RU" sz="48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endParaRPr lang="ru-RU" sz="5400" dirty="0">
              <a:latin typeface="Arial"/>
              <a:cs typeface="Arial"/>
            </a:endParaRPr>
          </a:p>
          <a:p>
            <a:endParaRPr lang="ru-RU" dirty="0"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555F08-BDB6-BFCA-731C-B00779887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8103" y="2756258"/>
            <a:ext cx="5806281" cy="1032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72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19005-4229-5C12-278C-91306A6F1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6BBB9E44-EA37-B4BC-C8B8-CD4647C856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536FDF1-DBC0-BC3D-B794-B5BDB4016D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EFD43A8-8D33-4F3F-545B-BC4341698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861" y="5624516"/>
            <a:ext cx="10322077" cy="1319705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How to try it?</a:t>
            </a:r>
            <a:endParaRPr lang="ru-RU" dirty="0">
              <a:cs typeface="Arial"/>
            </a:endParaRP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075593F8-7668-EE6E-197A-F0E44DB58915}"/>
              </a:ext>
            </a:extLst>
          </p:cNvPr>
          <p:cNvSpPr txBox="1">
            <a:spLocks/>
          </p:cNvSpPr>
          <p:nvPr/>
        </p:nvSpPr>
        <p:spPr>
          <a:xfrm>
            <a:off x="698590" y="2041711"/>
            <a:ext cx="5206683" cy="130994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>
              <a:cs typeface="Arial"/>
            </a:endParaRP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595D4647-2E08-C9AB-B1CF-CB691817AAD3}"/>
              </a:ext>
            </a:extLst>
          </p:cNvPr>
          <p:cNvSpPr txBox="1">
            <a:spLocks/>
          </p:cNvSpPr>
          <p:nvPr/>
        </p:nvSpPr>
        <p:spPr>
          <a:xfrm>
            <a:off x="2951861" y="2696682"/>
            <a:ext cx="13311396" cy="2004470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sz="6600" dirty="0">
              <a:cs typeface="Arial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EB5D9184-3BE2-39FD-F7D5-2DB8409020D5}"/>
              </a:ext>
            </a:extLst>
          </p:cNvPr>
          <p:cNvSpPr txBox="1">
            <a:spLocks/>
          </p:cNvSpPr>
          <p:nvPr/>
        </p:nvSpPr>
        <p:spPr>
          <a:xfrm>
            <a:off x="2951861" y="5585468"/>
            <a:ext cx="13311396" cy="139780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96498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80AE7D-4321-7A98-3039-FB33FC7A3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7959E78F-DECD-933A-FB18-D5F366F965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2436EEA-D509-BB2E-44B0-1ACA3D8B1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EA6BE6A-2C1C-92B8-3069-5B6B5E42F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861" y="5624516"/>
            <a:ext cx="18766727" cy="1319705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Please, go to demonstration stand</a:t>
            </a:r>
            <a:endParaRPr lang="ru-RU" dirty="0">
              <a:cs typeface="Arial"/>
            </a:endParaRP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5D329C58-F405-F91F-8904-8F3A5C84CD8F}"/>
              </a:ext>
            </a:extLst>
          </p:cNvPr>
          <p:cNvSpPr txBox="1">
            <a:spLocks/>
          </p:cNvSpPr>
          <p:nvPr/>
        </p:nvSpPr>
        <p:spPr>
          <a:xfrm>
            <a:off x="698590" y="2041711"/>
            <a:ext cx="5206683" cy="130994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>
              <a:cs typeface="Arial"/>
            </a:endParaRP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FC273D59-0C6D-7F77-3C43-E0F4F21606D8}"/>
              </a:ext>
            </a:extLst>
          </p:cNvPr>
          <p:cNvSpPr txBox="1">
            <a:spLocks/>
          </p:cNvSpPr>
          <p:nvPr/>
        </p:nvSpPr>
        <p:spPr>
          <a:xfrm>
            <a:off x="2951861" y="2696682"/>
            <a:ext cx="13311396" cy="2004470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sz="6600" dirty="0">
              <a:cs typeface="Arial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01624EA-3FB5-E17E-E1C2-0082AABD2C7C}"/>
              </a:ext>
            </a:extLst>
          </p:cNvPr>
          <p:cNvSpPr txBox="1">
            <a:spLocks/>
          </p:cNvSpPr>
          <p:nvPr/>
        </p:nvSpPr>
        <p:spPr>
          <a:xfrm>
            <a:off x="2951861" y="5585468"/>
            <a:ext cx="13311396" cy="139780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61172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C231F-C016-E35D-5788-78723096D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2D80C355-B416-4AE6-2DF5-0BA3BC7867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github.com</a:t>
            </a:r>
            <a:r>
              <a:rPr lang="en-US" dirty="0"/>
              <a:t>/</a:t>
            </a:r>
            <a:r>
              <a:rPr lang="en-US" dirty="0" err="1"/>
              <a:t>annetutil</a:t>
            </a:r>
            <a:r>
              <a:rPr lang="en-US" dirty="0"/>
              <a:t>/</a:t>
            </a:r>
            <a:r>
              <a:rPr lang="en-US" dirty="0" err="1"/>
              <a:t>contribs</a:t>
            </a:r>
            <a:r>
              <a:rPr lang="en-US" dirty="0"/>
              <a:t>/tree/main/labs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253D6FD-6E40-57A9-347C-AF4DC3D57C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177CD6F-8999-F8F2-FD00-D3615CE43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600" y="769973"/>
            <a:ext cx="18766727" cy="1319705"/>
          </a:xfrm>
        </p:spPr>
        <p:txBody>
          <a:bodyPr/>
          <a:lstStyle/>
          <a:p>
            <a:r>
              <a:rPr lang="en-US" dirty="0" err="1">
                <a:latin typeface="Arial"/>
                <a:cs typeface="Arial"/>
              </a:rPr>
              <a:t>Annetutil</a:t>
            </a:r>
            <a:r>
              <a:rPr lang="en-US" dirty="0">
                <a:latin typeface="Arial"/>
                <a:cs typeface="Arial"/>
              </a:rPr>
              <a:t> Labs on GitHub</a:t>
            </a:r>
            <a:endParaRPr lang="ru-RU" dirty="0">
              <a:cs typeface="Arial"/>
            </a:endParaRP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90D92ED6-226F-6397-B159-9F7E79D75C66}"/>
              </a:ext>
            </a:extLst>
          </p:cNvPr>
          <p:cNvSpPr txBox="1">
            <a:spLocks/>
          </p:cNvSpPr>
          <p:nvPr/>
        </p:nvSpPr>
        <p:spPr>
          <a:xfrm>
            <a:off x="698590" y="2041711"/>
            <a:ext cx="5206683" cy="130994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>
              <a:cs typeface="Arial"/>
            </a:endParaRP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18FC3979-31EC-6539-9A1D-33420512300D}"/>
              </a:ext>
            </a:extLst>
          </p:cNvPr>
          <p:cNvSpPr txBox="1">
            <a:spLocks/>
          </p:cNvSpPr>
          <p:nvPr/>
        </p:nvSpPr>
        <p:spPr>
          <a:xfrm>
            <a:off x="2951861" y="2696682"/>
            <a:ext cx="13311396" cy="2004470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sz="6600" dirty="0">
              <a:cs typeface="Arial"/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5129A7F6-EA1D-E552-061F-734762BCE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91219" y="2721601"/>
            <a:ext cx="8297717" cy="829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150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0D28D-8DF5-B39B-6281-B504362A0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6CFB19A6-ECC2-E950-E919-ADF749223A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06FECE8-0CAD-25B7-4CEB-3376947FC7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20E7C4-CFA6-6218-2AF6-3B5B15430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600" y="5356123"/>
            <a:ext cx="18766727" cy="1319705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Questions?</a:t>
            </a:r>
            <a:endParaRPr lang="ru-RU" dirty="0">
              <a:cs typeface="Arial"/>
            </a:endParaRP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180BEB91-F761-56FB-B9E0-1285C9438E8A}"/>
              </a:ext>
            </a:extLst>
          </p:cNvPr>
          <p:cNvSpPr txBox="1">
            <a:spLocks/>
          </p:cNvSpPr>
          <p:nvPr/>
        </p:nvSpPr>
        <p:spPr>
          <a:xfrm>
            <a:off x="698590" y="2041711"/>
            <a:ext cx="5206683" cy="130994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>
              <a:cs typeface="Arial"/>
            </a:endParaRP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1A625433-1EBD-4583-1700-E15DA1E581D7}"/>
              </a:ext>
            </a:extLst>
          </p:cNvPr>
          <p:cNvSpPr txBox="1">
            <a:spLocks/>
          </p:cNvSpPr>
          <p:nvPr/>
        </p:nvSpPr>
        <p:spPr>
          <a:xfrm>
            <a:off x="2951861" y="2696682"/>
            <a:ext cx="13311396" cy="2004470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sz="6600" dirty="0">
              <a:cs typeface="Arial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9F7CBCB-732F-CC76-9313-D52BDC819D85}"/>
              </a:ext>
            </a:extLst>
          </p:cNvPr>
          <p:cNvSpPr txBox="1">
            <a:spLocks/>
          </p:cNvSpPr>
          <p:nvPr/>
        </p:nvSpPr>
        <p:spPr>
          <a:xfrm>
            <a:off x="2951861" y="5585468"/>
            <a:ext cx="13311396" cy="139780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96264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AA393B9-A9F0-9CC3-96A3-5C366F4661A9}"/>
              </a:ext>
            </a:extLst>
          </p:cNvPr>
          <p:cNvSpPr txBox="1"/>
          <p:nvPr/>
        </p:nvSpPr>
        <p:spPr>
          <a:xfrm>
            <a:off x="-2937164" y="3352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RU" sz="3200" err="1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044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90A60-6BEE-1DE6-AE98-A74908D9F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89D83B65-2701-E331-FB8A-D2C1CA9C59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FCBA924-7F93-3C74-E984-255FE02B4A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1D4D1CE-9C99-9AFB-3F26-E7C6B42D2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8029" y="637466"/>
            <a:ext cx="18527574" cy="1319705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Yandex Network Infrastructure </a:t>
            </a:r>
            <a:endParaRPr lang="ru-RU" dirty="0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E3847F-3461-D588-708D-04C915CAF489}"/>
              </a:ext>
            </a:extLst>
          </p:cNvPr>
          <p:cNvSpPr txBox="1"/>
          <p:nvPr/>
        </p:nvSpPr>
        <p:spPr>
          <a:xfrm>
            <a:off x="3878580" y="2950929"/>
            <a:ext cx="52132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RU" sz="4400" dirty="0">
                <a:latin typeface="YS Display Light" pitchFamily="2" charset="77"/>
              </a:rPr>
              <a:t>3rd Gen: Clos (planar)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E516BA-E61C-755E-5293-5C93FF800CEB}"/>
              </a:ext>
            </a:extLst>
          </p:cNvPr>
          <p:cNvSpPr txBox="1"/>
          <p:nvPr/>
        </p:nvSpPr>
        <p:spPr>
          <a:xfrm>
            <a:off x="14773510" y="2981706"/>
            <a:ext cx="44983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RU" sz="4000" dirty="0">
                <a:latin typeface="YS Display Light" pitchFamily="2" charset="77"/>
              </a:rPr>
              <a:t>Next Gen: Dragonfly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DE37B3D-E8F9-5A8B-5749-CAC330ADE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600" y="5056761"/>
            <a:ext cx="12437877" cy="69900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618792-A25F-8A5C-8942-2FD6FD852B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8447" y="4714128"/>
            <a:ext cx="8108474" cy="790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35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5A513D1-2448-7B36-E9DD-34B48A092D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15B3840-F335-9CC4-AE3D-18FE051C37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54AB10B-E85D-1B56-DDB4-0D30114D7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999" y="900000"/>
            <a:ext cx="20134589" cy="1395438"/>
          </a:xfrm>
        </p:spPr>
        <p:txBody>
          <a:bodyPr/>
          <a:lstStyle/>
          <a:p>
            <a:r>
              <a:rPr lang="en-RU" dirty="0"/>
              <a:t>316k configuration deployment per 2.5 years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10A0F39-74CC-BED7-DE14-6828C3733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999" y="2295438"/>
            <a:ext cx="18509941" cy="1080386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D0510AD-E1C1-FF5C-96E8-5264527C1720}"/>
              </a:ext>
            </a:extLst>
          </p:cNvPr>
          <p:cNvSpPr txBox="1"/>
          <p:nvPr/>
        </p:nvSpPr>
        <p:spPr>
          <a:xfrm>
            <a:off x="2880360" y="13062857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RU" sz="3200" dirty="0">
                <a:solidFill>
                  <a:sysClr val="windowText" lastClr="000000"/>
                </a:solidFill>
              </a:rPr>
              <a:t>2022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D9AA1E7-2818-666F-5AD7-729792EEF86E}"/>
              </a:ext>
            </a:extLst>
          </p:cNvPr>
          <p:cNvSpPr txBox="1"/>
          <p:nvPr/>
        </p:nvSpPr>
        <p:spPr>
          <a:xfrm>
            <a:off x="8322699" y="13099303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RU" sz="3200" dirty="0">
                <a:solidFill>
                  <a:sysClr val="windowText" lastClr="000000"/>
                </a:solidFill>
              </a:rPr>
              <a:t>2023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A14A1B-4DB4-9408-227C-A370BAFA8241}"/>
              </a:ext>
            </a:extLst>
          </p:cNvPr>
          <p:cNvSpPr txBox="1"/>
          <p:nvPr/>
        </p:nvSpPr>
        <p:spPr>
          <a:xfrm>
            <a:off x="13765038" y="13099303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RU" sz="3200" dirty="0">
                <a:solidFill>
                  <a:sysClr val="windowText" lastClr="000000"/>
                </a:solidFill>
              </a:rPr>
              <a:t>2024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9BA1E5-D4B3-7269-7F97-59A9F31741AE}"/>
              </a:ext>
            </a:extLst>
          </p:cNvPr>
          <p:cNvSpPr txBox="1"/>
          <p:nvPr/>
        </p:nvSpPr>
        <p:spPr>
          <a:xfrm>
            <a:off x="19153188" y="13099303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RU" sz="3200" dirty="0">
                <a:solidFill>
                  <a:sysClr val="windowText" lastClr="000000"/>
                </a:solidFill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1975412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FC4BA-2837-2304-F003-EDEB87235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4FF78EAE-2164-A32E-FCA7-EF13E0D77F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220E78F-FB7A-1FE0-39A8-E78D9F51B2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E7BB348-898F-49FA-D598-2D4161721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58" y="722006"/>
            <a:ext cx="10322077" cy="1319705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High Level Architecture</a:t>
            </a:r>
            <a:endParaRPr lang="ru-RU" dirty="0">
              <a:cs typeface="Arial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C1221ED2-7EAF-F94F-8CDF-D4BEBA1602D6}"/>
              </a:ext>
            </a:extLst>
          </p:cNvPr>
          <p:cNvSpPr/>
          <p:nvPr/>
        </p:nvSpPr>
        <p:spPr>
          <a:xfrm>
            <a:off x="2338029" y="3753334"/>
            <a:ext cx="17668459" cy="1009489"/>
          </a:xfrm>
          <a:prstGeom prst="roundRect">
            <a:avLst/>
          </a:prstGeom>
          <a:solidFill>
            <a:schemeClr val="accent6">
              <a:lumMod val="75000"/>
              <a:alpha val="7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sz="3200" b="1" kern="0">
                <a:solidFill>
                  <a:schemeClr val="bg1"/>
                </a:solidFill>
                <a:latin typeface="Arial" panose="020B0604020202020204" pitchFamily="34" charset="0"/>
              </a:rPr>
              <a:t>Users</a:t>
            </a:r>
            <a:endParaRPr lang="en-RU" sz="3200" b="1" ker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0EE6412E-565E-966F-F3A5-FE70AA59748C}"/>
              </a:ext>
            </a:extLst>
          </p:cNvPr>
          <p:cNvSpPr/>
          <p:nvPr/>
        </p:nvSpPr>
        <p:spPr>
          <a:xfrm>
            <a:off x="2338030" y="5086024"/>
            <a:ext cx="17668460" cy="1009489"/>
          </a:xfrm>
          <a:prstGeom prst="roundRect">
            <a:avLst/>
          </a:prstGeom>
          <a:solidFill>
            <a:srgbClr val="219D1B"/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RU" sz="3200" b="1" kern="0" dirty="0">
                <a:solidFill>
                  <a:schemeClr val="bg1"/>
                </a:solidFill>
                <a:latin typeface="Arial" panose="020B0604020202020204" pitchFamily="34" charset="0"/>
              </a:rPr>
              <a:t>UI + CLI + Terraform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3868A80-B6C4-58A2-DE15-9FE153CBD968}"/>
              </a:ext>
            </a:extLst>
          </p:cNvPr>
          <p:cNvSpPr/>
          <p:nvPr/>
        </p:nvSpPr>
        <p:spPr>
          <a:xfrm>
            <a:off x="9565668" y="6388482"/>
            <a:ext cx="6771464" cy="1009489"/>
          </a:xfrm>
          <a:prstGeom prst="roundRect">
            <a:avLst/>
          </a:prstGeom>
          <a:solidFill>
            <a:srgbClr val="0070C0">
              <a:alpha val="60000"/>
            </a:srgb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sz="3200" b="1" kern="0" dirty="0">
                <a:solidFill>
                  <a:schemeClr val="bg1"/>
                </a:solidFill>
                <a:latin typeface="Arial" panose="020B0604020202020204" pitchFamily="34" charset="0"/>
              </a:rPr>
              <a:t>Automation</a:t>
            </a:r>
          </a:p>
          <a:p>
            <a:pPr algn="ctr" defTabSz="914400"/>
            <a:r>
              <a:rPr lang="en-US" sz="2800" b="1" kern="0" dirty="0">
                <a:solidFill>
                  <a:schemeClr val="bg1"/>
                </a:solidFill>
                <a:latin typeface="Arial" panose="020B0604020202020204" pitchFamily="34" charset="0"/>
              </a:rPr>
              <a:t>OpenSource - </a:t>
            </a:r>
            <a:r>
              <a:rPr lang="en-US" sz="2800" b="1" kern="0" dirty="0" err="1">
                <a:solidFill>
                  <a:schemeClr val="bg1"/>
                </a:solidFill>
                <a:latin typeface="Arial" panose="020B0604020202020204" pitchFamily="34" charset="0"/>
              </a:rPr>
              <a:t>annet</a:t>
            </a:r>
            <a:endParaRPr lang="en-RU" sz="4000" b="1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6ED045DA-D9C9-A89B-C7FF-C51DB7730B4E}"/>
              </a:ext>
            </a:extLst>
          </p:cNvPr>
          <p:cNvSpPr/>
          <p:nvPr/>
        </p:nvSpPr>
        <p:spPr>
          <a:xfrm>
            <a:off x="2354358" y="7826488"/>
            <a:ext cx="13999103" cy="1009489"/>
          </a:xfrm>
          <a:prstGeom prst="roundRect">
            <a:avLst/>
          </a:prstGeom>
          <a:solidFill>
            <a:srgbClr val="002060">
              <a:alpha val="70000"/>
            </a:srgb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sz="3200" b="1" kern="0" dirty="0">
                <a:solidFill>
                  <a:schemeClr val="bg1"/>
                </a:solidFill>
                <a:latin typeface="Arial" panose="020B0604020202020204" pitchFamily="34" charset="0"/>
              </a:rPr>
              <a:t>Executors</a:t>
            </a:r>
          </a:p>
          <a:p>
            <a:pPr algn="ctr" defTabSz="914400"/>
            <a:r>
              <a:rPr lang="en-US" sz="3200" b="1" kern="0" dirty="0">
                <a:solidFill>
                  <a:schemeClr val="bg1"/>
                </a:solidFill>
                <a:latin typeface="Arial" panose="020B0604020202020204" pitchFamily="34" charset="0"/>
              </a:rPr>
              <a:t>OpenSource - </a:t>
            </a:r>
            <a:r>
              <a:rPr lang="en-US" sz="3200" b="1" kern="0" dirty="0" err="1">
                <a:solidFill>
                  <a:schemeClr val="bg1"/>
                </a:solidFill>
                <a:latin typeface="Arial" panose="020B0604020202020204" pitchFamily="34" charset="0"/>
              </a:rPr>
              <a:t>gnetcli</a:t>
            </a:r>
            <a:endParaRPr lang="en-RU" sz="3200" b="1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5937691-31FF-C658-7289-FD8C0980C54E}"/>
              </a:ext>
            </a:extLst>
          </p:cNvPr>
          <p:cNvSpPr/>
          <p:nvPr/>
        </p:nvSpPr>
        <p:spPr>
          <a:xfrm>
            <a:off x="2338030" y="6422442"/>
            <a:ext cx="6771464" cy="975529"/>
          </a:xfrm>
          <a:prstGeom prst="roundRect">
            <a:avLst/>
          </a:prstGeom>
          <a:solidFill>
            <a:srgbClr val="7030A0">
              <a:alpha val="60000"/>
            </a:srgb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sz="3200" b="1" kern="0" dirty="0">
                <a:solidFill>
                  <a:schemeClr val="bg1"/>
                </a:solidFill>
                <a:latin typeface="Arial" panose="020B0604020202020204" pitchFamily="34" charset="0"/>
              </a:rPr>
              <a:t>Network Inventory</a:t>
            </a:r>
            <a:endParaRPr lang="en-RU" sz="3200" b="1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538D895-DC87-9692-A4C6-3834CA151316}"/>
              </a:ext>
            </a:extLst>
          </p:cNvPr>
          <p:cNvSpPr/>
          <p:nvPr/>
        </p:nvSpPr>
        <p:spPr>
          <a:xfrm>
            <a:off x="16799713" y="6388482"/>
            <a:ext cx="3206776" cy="3816181"/>
          </a:xfrm>
          <a:prstGeom prst="roundRect">
            <a:avLst/>
          </a:prstGeom>
          <a:solidFill>
            <a:srgbClr val="92D050">
              <a:alpha val="70000"/>
            </a:srgb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sz="3200" b="1" kern="0">
                <a:solidFill>
                  <a:schemeClr val="bg1"/>
                </a:solidFill>
                <a:latin typeface="Arial" panose="020B0604020202020204" pitchFamily="34" charset="0"/>
              </a:rPr>
              <a:t>Monitoring</a:t>
            </a:r>
            <a:endParaRPr lang="en-RU" sz="3200" b="1" ker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37896EE3-5245-592B-080E-1CE5EBE187C6}"/>
              </a:ext>
            </a:extLst>
          </p:cNvPr>
          <p:cNvSpPr/>
          <p:nvPr/>
        </p:nvSpPr>
        <p:spPr>
          <a:xfrm>
            <a:off x="2344436" y="9195174"/>
            <a:ext cx="13999103" cy="1009489"/>
          </a:xfrm>
          <a:prstGeom prst="roundRect">
            <a:avLst/>
          </a:prstGeom>
          <a:solidFill>
            <a:schemeClr val="accent6">
              <a:lumMod val="50000"/>
              <a:alpha val="70000"/>
            </a:schemeClr>
          </a:solidFill>
          <a:ln w="635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/>
            <a:r>
              <a:rPr lang="en-US" sz="3200" b="1" kern="0" dirty="0">
                <a:solidFill>
                  <a:schemeClr val="bg1"/>
                </a:solidFill>
                <a:latin typeface="Arial" panose="020B0604020202020204" pitchFamily="34" charset="0"/>
              </a:rPr>
              <a:t>Network</a:t>
            </a:r>
            <a:endParaRPr lang="en-RU" sz="3200" b="1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23B497-5A43-2C1F-F64C-4D3203C64E77}"/>
              </a:ext>
            </a:extLst>
          </p:cNvPr>
          <p:cNvSpPr txBox="1"/>
          <p:nvPr/>
        </p:nvSpPr>
        <p:spPr>
          <a:xfrm>
            <a:off x="1097280" y="52349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RU" sz="3200" dirty="0" err="1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57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7C119-A92B-6B38-8CD5-59C81A9EC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06BD494A-E110-C8DD-0E60-3D3D4DF22D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FC935C2-0A35-74FF-8EA8-DECC217CC6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CA05B65-4D0A-EAEC-0E90-F5F39BAE2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861" y="5624516"/>
            <a:ext cx="10322077" cy="1319705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Demonstration stand</a:t>
            </a:r>
            <a:endParaRPr lang="ru-RU" dirty="0">
              <a:cs typeface="Arial"/>
            </a:endParaRP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43985731-AB45-21CB-98CD-99DE3483C910}"/>
              </a:ext>
            </a:extLst>
          </p:cNvPr>
          <p:cNvSpPr txBox="1">
            <a:spLocks/>
          </p:cNvSpPr>
          <p:nvPr/>
        </p:nvSpPr>
        <p:spPr>
          <a:xfrm>
            <a:off x="698590" y="2041711"/>
            <a:ext cx="5206683" cy="130994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>
              <a:cs typeface="Arial"/>
            </a:endParaRP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FEC7209F-FC36-C4A3-40F2-4278B53541AF}"/>
              </a:ext>
            </a:extLst>
          </p:cNvPr>
          <p:cNvSpPr txBox="1">
            <a:spLocks/>
          </p:cNvSpPr>
          <p:nvPr/>
        </p:nvSpPr>
        <p:spPr>
          <a:xfrm>
            <a:off x="2951861" y="2696682"/>
            <a:ext cx="13311396" cy="2004470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sz="6600" dirty="0">
              <a:cs typeface="Arial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154E8FD7-3B46-D5CD-E6E9-0281967C0A04}"/>
              </a:ext>
            </a:extLst>
          </p:cNvPr>
          <p:cNvSpPr txBox="1">
            <a:spLocks/>
          </p:cNvSpPr>
          <p:nvPr/>
        </p:nvSpPr>
        <p:spPr>
          <a:xfrm>
            <a:off x="2951861" y="5585468"/>
            <a:ext cx="13311396" cy="139780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2153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A028C-1249-E35B-EF35-C3D8E12353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E97CEE91-D573-8B2E-4A62-81131337D2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8719219-49CC-92B8-0D96-2B79286AB6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DB87D88-4DCF-66CD-7294-BB526628B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861" y="584895"/>
            <a:ext cx="10322077" cy="1319705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Goal of the demo</a:t>
            </a:r>
            <a:endParaRPr lang="ru-RU" dirty="0">
              <a:cs typeface="Arial"/>
            </a:endParaRP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56872798-820F-0315-981D-584F714F60CC}"/>
              </a:ext>
            </a:extLst>
          </p:cNvPr>
          <p:cNvSpPr txBox="1">
            <a:spLocks/>
          </p:cNvSpPr>
          <p:nvPr/>
        </p:nvSpPr>
        <p:spPr>
          <a:xfrm>
            <a:off x="698590" y="2041711"/>
            <a:ext cx="5206683" cy="130994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>
              <a:cs typeface="Arial"/>
            </a:endParaRP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A9C20B71-90BE-C6C0-CBEF-F438A830A239}"/>
              </a:ext>
            </a:extLst>
          </p:cNvPr>
          <p:cNvSpPr txBox="1">
            <a:spLocks/>
          </p:cNvSpPr>
          <p:nvPr/>
        </p:nvSpPr>
        <p:spPr>
          <a:xfrm>
            <a:off x="2951861" y="2696682"/>
            <a:ext cx="13311396" cy="2004470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sz="6600" dirty="0">
              <a:cs typeface="Arial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1CBD2D41-F56B-DF62-E623-C9137DB98F17}"/>
              </a:ext>
            </a:extLst>
          </p:cNvPr>
          <p:cNvSpPr txBox="1">
            <a:spLocks/>
          </p:cNvSpPr>
          <p:nvPr/>
        </p:nvSpPr>
        <p:spPr>
          <a:xfrm>
            <a:off x="2951861" y="5585468"/>
            <a:ext cx="13311396" cy="139780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dirty="0">
              <a:cs typeface="Arial"/>
            </a:endParaRP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C1862508-FA53-CAD1-8FD2-793B9C9B3023}"/>
              </a:ext>
            </a:extLst>
          </p:cNvPr>
          <p:cNvSpPr txBox="1">
            <a:spLocks/>
          </p:cNvSpPr>
          <p:nvPr/>
        </p:nvSpPr>
        <p:spPr>
          <a:xfrm>
            <a:off x="2951861" y="2875832"/>
            <a:ext cx="18170779" cy="7330564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685800" indent="-685800">
              <a:buFont typeface="Wingdings" pitchFamily="2" charset="2"/>
              <a:buChar char="Ø"/>
            </a:pPr>
            <a:r>
              <a:rPr lang="en-US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To demonstrate the main stages of implementing network automation</a:t>
            </a:r>
          </a:p>
          <a:p>
            <a:pPr marL="685800" indent="-685800">
              <a:buFont typeface="Wingdings" pitchFamily="2" charset="2"/>
              <a:buChar char="Ø"/>
            </a:pPr>
            <a:endParaRPr lang="en-US" sz="48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685800" indent="-685800">
              <a:buFont typeface="Wingdings" pitchFamily="2" charset="2"/>
              <a:buChar char="Ø"/>
            </a:pPr>
            <a:r>
              <a:rPr lang="en-US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To show how to install a set of necessary software</a:t>
            </a:r>
          </a:p>
          <a:p>
            <a:pPr marL="685800" indent="-685800">
              <a:buFont typeface="Wingdings" pitchFamily="2" charset="2"/>
              <a:buChar char="Ø"/>
            </a:pPr>
            <a:endParaRPr lang="en-US" sz="48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685800" indent="-685800">
              <a:buFont typeface="Wingdings" pitchFamily="2" charset="2"/>
              <a:buChar char="Ø"/>
            </a:pPr>
            <a:r>
              <a:rPr lang="en-US" sz="48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To give useful tool for an implementation own automation scenarios</a:t>
            </a:r>
            <a:endParaRPr lang="ru-RU" sz="48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endParaRPr lang="ru-RU" sz="5400" dirty="0">
              <a:latin typeface="Arial"/>
              <a:cs typeface="Arial"/>
            </a:endParaRPr>
          </a:p>
          <a:p>
            <a:endParaRPr lang="ru-RU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1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F4CE92-FEC2-4656-1809-F88395D96E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E4A405E5-590D-5DA8-07E3-5AAB35D827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FFB8453-138B-B92B-D037-9C6C063B83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BE8EF67-5AFE-2E48-7DD6-06174B7B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861" y="584895"/>
            <a:ext cx="12745339" cy="1319705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Labs equipment</a:t>
            </a:r>
            <a:endParaRPr lang="ru-RU" dirty="0">
              <a:cs typeface="Arial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C757BE6-9D29-EEE3-B6A2-E4FCCC182DCF}"/>
              </a:ext>
            </a:extLst>
          </p:cNvPr>
          <p:cNvSpPr/>
          <p:nvPr/>
        </p:nvSpPr>
        <p:spPr>
          <a:xfrm>
            <a:off x="3718314" y="3978427"/>
            <a:ext cx="2462472" cy="914400"/>
          </a:xfrm>
          <a:prstGeom prst="roundRect">
            <a:avLst/>
          </a:prstGeom>
          <a:solidFill>
            <a:schemeClr val="accent2">
              <a:lumMod val="60000"/>
              <a:lumOff val="40000"/>
              <a:alpha val="60000"/>
            </a:schemeClr>
          </a:solidFill>
          <a:ln w="19050" cap="flat" cmpd="sng" algn="ctr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Netbox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17324C0-F570-96C9-9FD4-C7A2B355E0F9}"/>
              </a:ext>
            </a:extLst>
          </p:cNvPr>
          <p:cNvSpPr/>
          <p:nvPr/>
        </p:nvSpPr>
        <p:spPr>
          <a:xfrm>
            <a:off x="3718314" y="5592394"/>
            <a:ext cx="2462472" cy="914400"/>
          </a:xfrm>
          <a:prstGeom prst="roundRect">
            <a:avLst/>
          </a:prstGeom>
          <a:solidFill>
            <a:srgbClr val="23B324">
              <a:alpha val="60000"/>
            </a:srgbClr>
          </a:solidFill>
          <a:ln w="19050" cap="flat" cmpd="sng" algn="ctr">
            <a:solidFill>
              <a:srgbClr val="23B324"/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algn="ctr" defTabSz="914400">
              <a:lnSpc>
                <a:spcPct val="90000"/>
              </a:lnSpc>
            </a:pPr>
            <a:r>
              <a:rPr lang="en-RU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Annet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EFE11202-09BC-9F2B-2E2F-F7C59AD917C4}"/>
              </a:ext>
            </a:extLst>
          </p:cNvPr>
          <p:cNvSpPr/>
          <p:nvPr/>
        </p:nvSpPr>
        <p:spPr>
          <a:xfrm>
            <a:off x="3718314" y="7206361"/>
            <a:ext cx="2462472" cy="914400"/>
          </a:xfrm>
          <a:prstGeom prst="roundRect">
            <a:avLst/>
          </a:prstGeom>
          <a:solidFill>
            <a:schemeClr val="accent4">
              <a:lumMod val="20000"/>
              <a:lumOff val="80000"/>
              <a:alpha val="40000"/>
            </a:schemeClr>
          </a:solidFill>
          <a:ln w="19050" cap="flat" cmpd="sng" algn="ctr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RU" sz="3200" b="0" i="0" u="none" strike="noStrike" kern="0" cap="none" spc="0" normalizeH="0" baseline="0" noProof="0" dirty="0">
                <a:ln w="0"/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gnet-cli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52D32B0B-82B9-D4F1-1053-80036586819F}"/>
              </a:ext>
            </a:extLst>
          </p:cNvPr>
          <p:cNvSpPr/>
          <p:nvPr/>
        </p:nvSpPr>
        <p:spPr>
          <a:xfrm>
            <a:off x="3718314" y="8820328"/>
            <a:ext cx="2462472" cy="914400"/>
          </a:xfrm>
          <a:prstGeom prst="roundRect">
            <a:avLst/>
          </a:prstGeom>
          <a:solidFill>
            <a:srgbClr val="FFFFFF">
              <a:lumMod val="65000"/>
              <a:alpha val="40000"/>
            </a:srgbClr>
          </a:solidFill>
          <a:ln w="1905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lIns="90000" tIns="216000" rIns="90000" bIns="216000"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dirty="0">
                <a:ln w="0"/>
                <a:solidFill>
                  <a:srgbClr val="000000"/>
                </a:solidFill>
                <a:latin typeface="Arial" panose="020B0604020202020204"/>
              </a:rPr>
              <a:t>Devices</a:t>
            </a:r>
            <a:endParaRPr kumimoji="0" lang="en-RU" sz="3200" b="0" i="0" u="none" strike="noStrike" kern="0" cap="none" spc="0" normalizeH="0" baseline="0" noProof="0" dirty="0">
              <a:ln w="0"/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371A243-2D63-0A0F-B7FE-0BD690F329CC}"/>
              </a:ext>
            </a:extLst>
          </p:cNvPr>
          <p:cNvSpPr/>
          <p:nvPr/>
        </p:nvSpPr>
        <p:spPr>
          <a:xfrm>
            <a:off x="2951861" y="2912533"/>
            <a:ext cx="10502882" cy="7890934"/>
          </a:xfrm>
          <a:prstGeom prst="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defTabSz="914400"/>
            <a:r>
              <a:rPr lang="en-RU" sz="3200" kern="0" dirty="0">
                <a:solidFill>
                  <a:srgbClr val="000000"/>
                </a:solidFill>
                <a:latin typeface="Arial" panose="020B0604020202020204" pitchFamily="34" charset="0"/>
              </a:rPr>
              <a:t>      Docker-compose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916408-D37F-EF72-7DC2-83FD05E20762}"/>
              </a:ext>
            </a:extLst>
          </p:cNvPr>
          <p:cNvSpPr txBox="1"/>
          <p:nvPr/>
        </p:nvSpPr>
        <p:spPr>
          <a:xfrm>
            <a:off x="6084527" y="3352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RU" sz="3200" dirty="0" err="1">
              <a:solidFill>
                <a:sysClr val="windowText" lastClr="00000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5297BD3-408E-23BC-0840-43FBEECC2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439" y="2923822"/>
            <a:ext cx="660400" cy="59690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5740B17-4C7E-840F-FCC8-74E6DEFA5EF9}"/>
              </a:ext>
            </a:extLst>
          </p:cNvPr>
          <p:cNvSpPr txBox="1"/>
          <p:nvPr/>
        </p:nvSpPr>
        <p:spPr>
          <a:xfrm>
            <a:off x="6485295" y="4112461"/>
            <a:ext cx="65920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Network Inventory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2E1603-D810-5AF7-6D3C-4EE521A57A24}"/>
              </a:ext>
            </a:extLst>
          </p:cNvPr>
          <p:cNvSpPr txBox="1"/>
          <p:nvPr/>
        </p:nvSpPr>
        <p:spPr>
          <a:xfrm>
            <a:off x="6485295" y="5726428"/>
            <a:ext cx="78348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Network Configuration Manager</a:t>
            </a:r>
            <a:endParaRPr lang="en-US" sz="36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9A87FE7-A15B-E653-DC8A-A3FB780F341E}"/>
              </a:ext>
            </a:extLst>
          </p:cNvPr>
          <p:cNvSpPr txBox="1"/>
          <p:nvPr/>
        </p:nvSpPr>
        <p:spPr>
          <a:xfrm>
            <a:off x="6485294" y="7340395"/>
            <a:ext cx="68224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Network Configuration Executor</a:t>
            </a:r>
            <a:endParaRPr lang="en-US" sz="36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52BC8A6-AC6C-15D0-65E4-EDBB5F0AEB25}"/>
              </a:ext>
            </a:extLst>
          </p:cNvPr>
          <p:cNvSpPr txBox="1"/>
          <p:nvPr/>
        </p:nvSpPr>
        <p:spPr>
          <a:xfrm>
            <a:off x="6485295" y="8954362"/>
            <a:ext cx="65920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Network Emulator</a:t>
            </a:r>
            <a:endParaRPr lang="en-US" sz="3600" b="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1297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4E7B6-2469-8E58-D880-81A9173B6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7E6CE603-6372-AEFB-CF3F-24EECF3071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C139FDC-64B1-80DF-B047-6EA1866FCA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1C03D3-FA44-40EC-9A21-1FC4FEA3E22E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D60BA95-7C4A-56EB-1000-3AFBA0F53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861" y="5624516"/>
            <a:ext cx="10322077" cy="1319705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Annet Introduction</a:t>
            </a:r>
            <a:endParaRPr lang="ru-RU" dirty="0">
              <a:cs typeface="Arial"/>
            </a:endParaRP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49C1056E-EF40-8685-DF2E-8621D20FAA31}"/>
              </a:ext>
            </a:extLst>
          </p:cNvPr>
          <p:cNvSpPr txBox="1">
            <a:spLocks/>
          </p:cNvSpPr>
          <p:nvPr/>
        </p:nvSpPr>
        <p:spPr>
          <a:xfrm>
            <a:off x="698590" y="2041711"/>
            <a:ext cx="5206683" cy="130994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>
              <a:cs typeface="Arial"/>
            </a:endParaRP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FE70578C-A8B4-67D4-132F-2EB2033B489B}"/>
              </a:ext>
            </a:extLst>
          </p:cNvPr>
          <p:cNvSpPr txBox="1">
            <a:spLocks/>
          </p:cNvSpPr>
          <p:nvPr/>
        </p:nvSpPr>
        <p:spPr>
          <a:xfrm>
            <a:off x="2951861" y="2696682"/>
            <a:ext cx="13311396" cy="2004470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sz="6600" dirty="0">
              <a:cs typeface="Arial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F0501965-9ECF-A6FC-D48D-C0F5958A74D3}"/>
              </a:ext>
            </a:extLst>
          </p:cNvPr>
          <p:cNvSpPr txBox="1">
            <a:spLocks/>
          </p:cNvSpPr>
          <p:nvPr/>
        </p:nvSpPr>
        <p:spPr>
          <a:xfrm>
            <a:off x="2951861" y="5585468"/>
            <a:ext cx="13311396" cy="1397803"/>
          </a:xfrm>
          <a:prstGeom prst="rect">
            <a:avLst/>
          </a:prstGeom>
        </p:spPr>
        <p:txBody>
          <a:bodyPr vert="horz" wrap="square" lIns="0" tIns="216000" rIns="0" bIns="180000" rtlCol="0" anchor="t">
            <a:noAutofit/>
          </a:bodyPr>
          <a:lstStyle>
            <a:lvl1pPr marL="0" algn="l" defTabSz="182861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ru-RU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7770487"/>
      </p:ext>
    </p:extLst>
  </p:cSld>
  <p:clrMapOvr>
    <a:masterClrMapping/>
  </p:clrMapOvr>
</p:sld>
</file>

<file path=ppt/theme/theme1.xml><?xml version="1.0" encoding="utf-8"?>
<a:theme xmlns:a="http://schemas.openxmlformats.org/drawingml/2006/main" name="Yandex">
  <a:themeElements>
    <a:clrScheme name="Другая 1">
      <a:dk1>
        <a:srgbClr val="110B2F"/>
      </a:dk1>
      <a:lt1>
        <a:srgbClr val="FFFFFE"/>
      </a:lt1>
      <a:dk2>
        <a:srgbClr val="110B2F"/>
      </a:dk2>
      <a:lt2>
        <a:srgbClr val="FFFFFE"/>
      </a:lt2>
      <a:accent1>
        <a:srgbClr val="AB54FE"/>
      </a:accent1>
      <a:accent2>
        <a:srgbClr val="FCFE00"/>
      </a:accent2>
      <a:accent3>
        <a:srgbClr val="F4B0FF"/>
      </a:accent3>
      <a:accent4>
        <a:srgbClr val="00D365"/>
      </a:accent4>
      <a:accent5>
        <a:srgbClr val="FF4750"/>
      </a:accent5>
      <a:accent6>
        <a:srgbClr val="BBC0C4"/>
      </a:accent6>
      <a:hlink>
        <a:srgbClr val="AB54FE"/>
      </a:hlink>
      <a:folHlink>
        <a:srgbClr val="110B2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 cap="flat" cmpd="sng" algn="ctr">
          <a:noFill/>
          <a:prstDash val="dash"/>
          <a:miter lim="800000"/>
        </a:ln>
        <a:effectLst/>
      </a:spPr>
      <a:bodyPr rtlCol="0" anchor="ctr"/>
      <a:lstStyle>
        <a:defPPr algn="ctr" defTabSz="914400">
          <a:defRPr sz="3200" kern="0" dirty="0">
            <a:solidFill>
              <a:srgbClr val="000000"/>
            </a:solidFill>
            <a:latin typeface="Arial" panose="020B0604020202020204" pitchFamily="34" charset="0"/>
          </a:defRPr>
        </a:defPPr>
      </a:lstStyle>
    </a:spDef>
    <a:lnDef>
      <a:spPr>
        <a:noFill/>
        <a:ln w="50800" cap="flat" cmpd="sng" algn="ctr">
          <a:solidFill>
            <a:schemeClr val="tx1"/>
          </a:solidFill>
          <a:prstDash val="solid"/>
          <a:miter lim="800000"/>
          <a:headEnd type="none" w="lg" len="med"/>
          <a:tailEnd type="triangle" w="lg" len="lg"/>
        </a:ln>
        <a:effectLst/>
      </a:spPr>
      <a:bodyPr/>
      <a:lstStyle/>
    </a:lnDef>
    <a:txDef>
      <a:spPr>
        <a:noFill/>
      </a:spPr>
      <a:bodyPr wrap="square" lIns="0" tIns="0" rIns="0" bIns="0" rtlCol="0">
        <a:noAutofit/>
      </a:bodyPr>
      <a:lstStyle>
        <a:defPPr algn="l">
          <a:defRPr sz="3200" dirty="0" err="1" smtClean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Yandex">
  <a:themeElements>
    <a:clrScheme name="Яндекс 2021">
      <a:dk1>
        <a:srgbClr val="000000"/>
      </a:dk1>
      <a:lt1>
        <a:srgbClr val="FFFFFF"/>
      </a:lt1>
      <a:dk2>
        <a:srgbClr val="FC3F1D"/>
      </a:dk2>
      <a:lt2>
        <a:srgbClr val="FED42B"/>
      </a:lt2>
      <a:accent1>
        <a:srgbClr val="0077FF"/>
      </a:accent1>
      <a:accent2>
        <a:srgbClr val="23B324"/>
      </a:accent2>
      <a:accent3>
        <a:srgbClr val="6838CF"/>
      </a:accent3>
      <a:accent4>
        <a:srgbClr val="5DCEF9"/>
      </a:accent4>
      <a:accent5>
        <a:srgbClr val="C62CD0"/>
      </a:accent5>
      <a:accent6>
        <a:srgbClr val="FF9A00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 w="19050">
          <a:solidFill>
            <a:schemeClr val="bg2"/>
          </a:solidFill>
        </a:ln>
        <a:effectLst/>
      </a:spPr>
      <a:bodyPr lIns="90000" tIns="216000" rIns="90000" bIns="216000" rtlCol="0" anchor="ctr" anchorCtr="0"/>
      <a:lstStyle>
        <a:defPPr algn="ctr">
          <a:lnSpc>
            <a:spcPct val="90000"/>
          </a:lnSpc>
          <a:defRPr sz="3200" dirty="0">
            <a:ln w="0"/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tx1"/>
          </a:solidFill>
          <a:prstDash val="solid"/>
          <a:headEnd type="none" w="lg" len="med"/>
          <a:tailEnd type="none" w="lg" len="med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3200" dirty="0" err="1" smtClean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Yandex">
  <a:themeElements>
    <a:clrScheme name="Яндекс 2021">
      <a:dk1>
        <a:srgbClr val="000000"/>
      </a:dk1>
      <a:lt1>
        <a:srgbClr val="FFFFFF"/>
      </a:lt1>
      <a:dk2>
        <a:srgbClr val="FC3F1D"/>
      </a:dk2>
      <a:lt2>
        <a:srgbClr val="FED42B"/>
      </a:lt2>
      <a:accent1>
        <a:srgbClr val="0077FF"/>
      </a:accent1>
      <a:accent2>
        <a:srgbClr val="23B324"/>
      </a:accent2>
      <a:accent3>
        <a:srgbClr val="6838CF"/>
      </a:accent3>
      <a:accent4>
        <a:srgbClr val="5DCEF9"/>
      </a:accent4>
      <a:accent5>
        <a:srgbClr val="C62CD0"/>
      </a:accent5>
      <a:accent6>
        <a:srgbClr val="FF9A00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 w="19050">
          <a:solidFill>
            <a:schemeClr val="bg2"/>
          </a:solidFill>
        </a:ln>
        <a:effectLst/>
      </a:spPr>
      <a:bodyPr lIns="90000" tIns="216000" rIns="90000" bIns="216000" rtlCol="0" anchor="ctr" anchorCtr="0"/>
      <a:lstStyle>
        <a:defPPr algn="ctr">
          <a:lnSpc>
            <a:spcPct val="90000"/>
          </a:lnSpc>
          <a:defRPr sz="3200" dirty="0">
            <a:ln w="0"/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tx1"/>
          </a:solidFill>
          <a:prstDash val="solid"/>
          <a:headEnd type="none" w="lg" len="med"/>
          <a:tailEnd type="none" w="lg" len="med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3200" dirty="0" err="1" smtClean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Yandex_template_Arial_ppt" id="{40ABF975-A43B-FF4C-AD5E-9004F6CE2D77}" vid="{E1DE561B-DA3D-F848-BE32-2F6C60E9BC8D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22743</TotalTime>
  <Words>358</Words>
  <Application>Microsoft Macintosh PowerPoint</Application>
  <PresentationFormat>Custom</PresentationFormat>
  <Paragraphs>164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7" baseType="lpstr">
      <vt:lpstr>Arial Unicode MS</vt:lpstr>
      <vt:lpstr>Arial</vt:lpstr>
      <vt:lpstr>Calibri</vt:lpstr>
      <vt:lpstr>Courier New</vt:lpstr>
      <vt:lpstr>Menlo</vt:lpstr>
      <vt:lpstr>System Font Regular</vt:lpstr>
      <vt:lpstr>Wingdings</vt:lpstr>
      <vt:lpstr>Yandex Sans Text Light</vt:lpstr>
      <vt:lpstr>YS Display Light</vt:lpstr>
      <vt:lpstr>YS Text Light</vt:lpstr>
      <vt:lpstr>Yandex</vt:lpstr>
      <vt:lpstr>Yandex</vt:lpstr>
      <vt:lpstr>1_Yandex</vt:lpstr>
      <vt:lpstr>Annet: OpenSource Network Configuration Utility  </vt:lpstr>
      <vt:lpstr>Yandex Network Infrastructure </vt:lpstr>
      <vt:lpstr>Yandex Network Infrastructure </vt:lpstr>
      <vt:lpstr>316k configuration deployment per 2.5 years</vt:lpstr>
      <vt:lpstr>High Level Architecture</vt:lpstr>
      <vt:lpstr>Demonstration stand</vt:lpstr>
      <vt:lpstr>Goal of the demo</vt:lpstr>
      <vt:lpstr>Labs equipment</vt:lpstr>
      <vt:lpstr>Annet Introduction</vt:lpstr>
      <vt:lpstr>Main Configuration Deployment Flow</vt:lpstr>
      <vt:lpstr>Main Configuration Deployment Flow</vt:lpstr>
      <vt:lpstr>Main Configuration Deployment Flow</vt:lpstr>
      <vt:lpstr>Main Configuration Deployment Flow</vt:lpstr>
      <vt:lpstr>Main Configuration Deployment Flow</vt:lpstr>
      <vt:lpstr>Main Configuration Deployment Flow</vt:lpstr>
      <vt:lpstr>Main Configuration Deployment Flow</vt:lpstr>
      <vt:lpstr>Main Configuration Deployment Flow</vt:lpstr>
      <vt:lpstr>Lab Scenarios</vt:lpstr>
      <vt:lpstr>Labs</vt:lpstr>
      <vt:lpstr>How to try it?</vt:lpstr>
      <vt:lpstr>Please, go to demonstration stand</vt:lpstr>
      <vt:lpstr>Annetutil Labs on GitHub</vt:lpstr>
      <vt:lpstr>Questions?</vt:lpstr>
      <vt:lpstr>PowerPoint Presentation</vt:lpstr>
    </vt:vector>
  </TitlesOfParts>
  <Manager>Maria Kutuzova</Manager>
  <Company>Yandex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show_YST</dc:subject>
  <dc:creator>presentation</dc:creator>
  <cp:keywords/>
  <dc:description/>
  <cp:lastModifiedBy>Vadim Volovik</cp:lastModifiedBy>
  <cp:revision>19</cp:revision>
  <dcterms:created xsi:type="dcterms:W3CDTF">2014-09-09T08:22:07Z</dcterms:created>
  <dcterms:modified xsi:type="dcterms:W3CDTF">2024-11-19T08:42:12Z</dcterms:modified>
  <cp:category>presentation technology</cp:category>
</cp:coreProperties>
</file>